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9" r:id="rId12"/>
    <p:sldId id="270" r:id="rId13"/>
    <p:sldId id="271" r:id="rId14"/>
    <p:sldId id="272" r:id="rId15"/>
    <p:sldId id="273" r:id="rId16"/>
    <p:sldId id="266" r:id="rId17"/>
    <p:sldId id="275" r:id="rId18"/>
    <p:sldId id="267" r:id="rId19"/>
    <p:sldId id="268" r:id="rId20"/>
  </p:sldIdLst>
  <p:sldSz cx="12192000" cy="6858000"/>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48" autoAdjust="0"/>
    <p:restoredTop sz="94660"/>
  </p:normalViewPr>
  <p:slideViewPr>
    <p:cSldViewPr snapToGrid="0">
      <p:cViewPr varScale="1">
        <p:scale>
          <a:sx n="64" d="100"/>
          <a:sy n="64" d="100"/>
        </p:scale>
        <p:origin x="8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3T15:18:13.207"/>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2617,'1'11,"1"1,0-1,1 0,0 0,1 0,0 0,1-1,8 15,6 14,24 56,4-3,77 113,185 216,-282-386,-10-12,-5-6,0-1,0 0,1-1,1-1,1 0,0 0,1-2,0 0,21 12,383 181,-320-165,153 42,-101-36,-14-4,171 28,-46-42,-127-18,432 20,3-31,-221-2,-52 5,311-6,-516-2,0-5,-1-4,0-4,-1-3,98-40,179-42,-215 65,466-150,-430 131,31-12,771-362,-710 284,-80 40,-98 54,239-108,-43 37,17-6,-122 47,-25 8,221-100,-111 46,-255 120,525-242,-38 13,-25 39,-324 142,42-18,-55 25,-102 37,-1-2,-1-2,46-25,-42 16,0 3,2 2,1 2,0 2,104-20,-119 29,-2-1,38-16,-39 12,72-17,56-14,5 0,-79 26,95-32,-24 13,-110 28,87-27,134-47,-205 64,0 3,110-16,-108 23,-1-2,106-36,-120 30,1 1,0 3,80-10,-86 17,-1-3,0-1,-1-3,57-25,-37 15,1 3,1 3,0 3,81-8,-2 17,-111 6,0-1,0-1,0-2,41-10,-7-6,-22 5,1 3,0 1,83-8,58-4,-125 12,79-2,-15 13,-61 1,0-2,110-17,-125 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4T14:45:15.620"/>
    </inkml:context>
    <inkml:brush xml:id="br0">
      <inkml:brushProperty name="width" value="0.3" units="cm"/>
      <inkml:brushProperty name="height" value="0.6" units="cm"/>
      <inkml:brushProperty name="color" value="#00B44B"/>
      <inkml:brushProperty name="tip" value="rectangle"/>
      <inkml:brushProperty name="rasterOp" value="maskPen"/>
      <inkml:brushProperty name="ignorePressure" value="1"/>
    </inkml:brush>
  </inkml:definitions>
  <inkml:trace contextRef="#ctx0" brushRef="#br0">0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4T14:45:27.103"/>
    </inkml:context>
    <inkml:brush xml:id="br0">
      <inkml:brushProperty name="width" value="0.3" units="cm"/>
      <inkml:brushProperty name="height" value="0.6" units="cm"/>
      <inkml:brushProperty name="color" value="#00B44B"/>
      <inkml:brushProperty name="tip" value="rectangle"/>
      <inkml:brushProperty name="rasterOp" value="maskPen"/>
      <inkml:brushProperty name="ignorePressure" value="1"/>
    </inkml:brush>
  </inkml:definitions>
  <inkml:trace contextRef="#ctx0" brushRef="#br0">1 4,'32'0,"208"-2,289 6,-98 32,925-23,-1040-15,-265 5,-1 1,57 14,-28-5,47 8,157 17,-102-17,-12 0,87 3,95 5,672-26,-515-6,1360 3,-1497-24,-65 0,-164 21,207-14,105-10,-315 23,371-51,-376 37,68 2,-69 8,-16-9,26-1,986 5,-675 16,5648-3,-6056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3T15:18:13.207"/>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2617,'1'11,"1"1,0-1,1 0,0 0,1 0,0 0,1-1,8 15,6 14,24 56,4-3,77 113,185 216,-282-386,-10-12,-5-6,0-1,0 0,1-1,1-1,1 0,0 0,1-2,0 0,21 12,383 181,-320-165,153 42,-101-36,-14-4,171 28,-46-42,-127-18,432 20,3-31,-221-2,-52 5,311-6,-516-2,0-5,-1-4,0-4,-1-3,98-40,179-42,-215 65,466-150,-430 131,31-12,771-362,-710 284,-80 40,-98 54,239-108,-43 37,17-6,-122 47,-25 8,221-100,-111 46,-255 120,525-242,-38 13,-25 39,-324 142,42-18,-55 25,-102 37,-1-2,-1-2,46-25,-42 16,0 3,2 2,1 2,0 2,104-20,-119 29,-2-1,38-16,-39 12,72-17,56-14,5 0,-79 26,95-32,-24 13,-110 28,87-27,134-47,-205 64,0 3,110-16,-108 23,-1-2,106-36,-120 30,1 1,0 3,80-10,-86 17,-1-3,0-1,-1-3,57-25,-37 15,1 3,1 3,0 3,81-8,-2 17,-111 6,0-1,0-1,0-2,41-10,-7-6,-22 5,1 3,0 1,83-8,58-4,-125 12,79-2,-15 13,-61 1,0-2,110-17,-125 7</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3T15:18:13.207"/>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2617,'1'11,"1"1,0-1,1 0,0 0,1 0,0 0,1-1,8 15,6 14,24 56,4-3,77 113,185 216,-282-386,-10-12,-5-6,0-1,0 0,1-1,1-1,1 0,0 0,1-2,0 0,21 12,383 181,-320-165,153 42,-101-36,-14-4,171 28,-46-42,-127-18,432 20,3-31,-221-2,-52 5,311-6,-516-2,0-5,-1-4,0-4,-1-3,98-40,179-42,-215 65,466-150,-430 131,31-12,771-362,-710 284,-80 40,-98 54,239-108,-43 37,17-6,-122 47,-25 8,221-100,-111 46,-255 120,525-242,-38 13,-25 39,-324 142,42-18,-55 25,-102 37,-1-2,-1-2,46-25,-42 16,0 3,2 2,1 2,0 2,104-20,-119 29,-2-1,38-16,-39 12,72-17,56-14,5 0,-79 26,95-32,-24 13,-110 28,87-27,134-47,-205 64,0 3,110-16,-108 23,-1-2,106-36,-120 30,1 1,0 3,80-10,-86 17,-1-3,0-1,-1-3,57-25,-37 15,1 3,1 3,0 3,81-8,-2 17,-111 6,0-1,0-1,0-2,41-10,-7-6,-22 5,1 3,0 1,83-8,58-4,-125 12,79-2,-15 13,-61 1,0-2,110-17,-125 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49:58.796"/>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1,'8'2,"0"0,-1 1,1 0,-1 0,0 1,0 0,0 0,0 1,0 0,-1 0,6 7,-2-4,19 17,-2 1,0 2,29 39,62 103,-102-147,260 442,-25 19,-215-414,10 21,144 263,-151-289,-8-10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6T17:49:19.763"/>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0 0 0,'3510'0'0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49:25.824"/>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49:26.960"/>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0,'2302'0,"-2200"0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49:49.280"/>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0 76,'938'-36,"-114"0,236 33,-650 4,-347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49:55.445"/>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58,'768'29,"-23"0,-534-28,984-6,-945-10,267-54,-469 62,65-5,222 4,-281 9</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50:42.207"/>
    </inkml:context>
    <inkml:brush xml:id="br0">
      <inkml:brushProperty name="width" value="0.05" units="cm"/>
      <inkml:brushProperty name="height" value="0.3" units="cm"/>
      <inkml:brushProperty name="color" value="#FFC114"/>
      <inkml:brushProperty name="ignorePressure" value="1"/>
      <inkml:brushProperty name="inkEffects" value="pencil"/>
    </inkml:brush>
  </inkml:definitions>
  <inkml:trace contextRef="#ctx0" brushRef="#br0">0 1,'0'0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52:19.834"/>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52:24.243"/>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1315 953,'-8'-9,"-19"-10,-30-18,-13-4,-11-10,-16-13,-8-4,6-7,-5 2,-9-4,7-5,4 4,21 7,7 7,8 14,15 8,9 11,10 11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52:25.287"/>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6T22:21:36.195"/>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0 0 0,'3510'0'0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22:21:36.200"/>
    </inkml:context>
    <inkml:brush xml:id="br0">
      <inkml:brushProperty name="width" value="0.05" units="cm"/>
      <inkml:brushProperty name="height" value="0.3" units="cm"/>
      <inkml:brushProperty name="color" value="#FFC114"/>
      <inkml:brushProperty name="ignorePressure" value="1"/>
      <inkml:brushProperty name="inkEffects" value="pencil"/>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22:21:36.203"/>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1,'0'0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6T17:49:19.763"/>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0 0 0,'3510'0'0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49:25.824"/>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49:26.960"/>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0,'2302'0,"-2200"0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49:49.280"/>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0 76,'938'-36,"-114"0,236 33,-650 4,-347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50:42.207"/>
    </inkml:context>
    <inkml:brush xml:id="br0">
      <inkml:brushProperty name="width" value="0.05" units="cm"/>
      <inkml:brushProperty name="height" value="0.3" units="cm"/>
      <inkml:brushProperty name="color" value="#FFC114"/>
      <inkml:brushProperty name="ignorePressure" value="1"/>
      <inkml:brushProperty name="inkEffects" value="pencil"/>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52:19.834"/>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1,'0'0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52:24.243"/>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1315 953,'-8'-9,"-19"-10,-30-18,-13-4,-11-10,-16-13,-8-4,6-7,-5 2,-9-4,7-5,4 4,21 7,7 7,8 14,15 8,9 11,10 11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17:52:25.287"/>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0,'0'0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22:21:36.200"/>
    </inkml:context>
    <inkml:brush xml:id="br0">
      <inkml:brushProperty name="width" value="0.05" units="cm"/>
      <inkml:brushProperty name="height" value="0.3" units="cm"/>
      <inkml:brushProperty name="color" value="#FFC114"/>
      <inkml:brushProperty name="ignorePressure" value="1"/>
      <inkml:brushProperty name="inkEffects" value="pencil"/>
    </inkml:brush>
  </inkml:definitions>
  <inkml:trace contextRef="#ctx0" brushRef="#br0">0 1,'0'0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1-06T22:21:36.203"/>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68763" cy="3556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318125" y="0"/>
            <a:ext cx="4068763" cy="355600"/>
          </a:xfrm>
          <a:prstGeom prst="rect">
            <a:avLst/>
          </a:prstGeom>
        </p:spPr>
        <p:txBody>
          <a:bodyPr vert="horz" lIns="91440" tIns="45720" rIns="91440" bIns="45720" rtlCol="0"/>
          <a:lstStyle>
            <a:lvl1pPr algn="r">
              <a:defRPr sz="1200"/>
            </a:lvl1pPr>
          </a:lstStyle>
          <a:p>
            <a:fld id="{E54D0F14-AD61-4D6C-BA98-80D1FD0C37E4}" type="datetimeFigureOut">
              <a:rPr lang="en-US" smtClean="0"/>
              <a:t>10/18/2026</a:t>
            </a:fld>
            <a:endParaRPr lang="en-US"/>
          </a:p>
        </p:txBody>
      </p:sp>
      <p:sp>
        <p:nvSpPr>
          <p:cNvPr id="4" name="Slide Image Placeholder 3"/>
          <p:cNvSpPr>
            <a:spLocks noGrp="1" noRot="1" noChangeAspect="1"/>
          </p:cNvSpPr>
          <p:nvPr>
            <p:ph type="sldImg" idx="2"/>
          </p:nvPr>
        </p:nvSpPr>
        <p:spPr>
          <a:xfrm>
            <a:off x="2563813" y="887413"/>
            <a:ext cx="4260850" cy="23971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8213" y="3417888"/>
            <a:ext cx="7512050" cy="27971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746875"/>
            <a:ext cx="4068763" cy="3556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318125" y="6746875"/>
            <a:ext cx="4068763" cy="355600"/>
          </a:xfrm>
          <a:prstGeom prst="rect">
            <a:avLst/>
          </a:prstGeom>
        </p:spPr>
        <p:txBody>
          <a:bodyPr vert="horz" lIns="91440" tIns="45720" rIns="91440" bIns="45720" rtlCol="0" anchor="b"/>
          <a:lstStyle>
            <a:lvl1pPr algn="r">
              <a:defRPr sz="1200"/>
            </a:lvl1pPr>
          </a:lstStyle>
          <a:p>
            <a:fld id="{EDBE5058-B64B-446B-92A5-30ADBDCB321A}" type="slidenum">
              <a:rPr lang="en-US" smtClean="0"/>
              <a:t>‹#›</a:t>
            </a:fld>
            <a:endParaRPr lang="en-US"/>
          </a:p>
        </p:txBody>
      </p:sp>
    </p:spTree>
    <p:extLst>
      <p:ext uri="{BB962C8B-B14F-4D97-AF65-F5344CB8AC3E}">
        <p14:creationId xmlns:p14="http://schemas.microsoft.com/office/powerpoint/2010/main" val="2259281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BE5058-B64B-446B-92A5-30ADBDCB321A}" type="slidenum">
              <a:rPr lang="en-US" smtClean="0"/>
              <a:t>1</a:t>
            </a:fld>
            <a:endParaRPr lang="en-US"/>
          </a:p>
        </p:txBody>
      </p:sp>
    </p:spTree>
    <p:extLst>
      <p:ext uri="{BB962C8B-B14F-4D97-AF65-F5344CB8AC3E}">
        <p14:creationId xmlns:p14="http://schemas.microsoft.com/office/powerpoint/2010/main" val="29978915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vert="horz" lIns="91440" tIns="45720" rIns="91440" bIns="45720" rtlCol="0" anchor="b">
            <a:normAutofit/>
          </a:bodyPr>
          <a:lstStyle>
            <a:lvl1pPr>
              <a:defRPr lang="en-US" sz="4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vert="horz" lIns="91440" tIns="45720" rIns="91440" bIns="45720" rtlCol="0">
            <a:normAutofit/>
          </a:bodyPr>
          <a:lstStyle>
            <a:lvl1pPr marL="0" indent="0">
              <a:buNone/>
              <a:defRPr lang="en-US"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3" y="1"/>
            <a:ext cx="12191998" cy="4986425"/>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9DA53DC5-B52A-43CA-AEC5-9F29F84E95EB}" type="datetime1">
              <a:rPr lang="en-US" smtClean="0"/>
              <a:t>10/18/2026</a:t>
            </a:fld>
            <a:endParaRPr lang="en-US"/>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a:t>Page </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86807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09F3702-42E6-4FDE-8F44-1C563291292B}" type="datetime1">
              <a:rPr lang="en-US" smtClean="0"/>
              <a:t>10/18/2026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19774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68896" y="1129554"/>
            <a:ext cx="4361689" cy="3475236"/>
          </a:xfrm>
        </p:spPr>
        <p:txBody>
          <a:bodyPr vert="horz" lIns="91440" tIns="45720" rIns="91440" bIns="45720" rtlCol="0" anchor="b">
            <a:normAutofit/>
          </a:bodyPr>
          <a:lstStyle>
            <a:lvl1pPr>
              <a:defRPr lang="en-US" sz="5401"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68898" y="4731336"/>
            <a:ext cx="4206240" cy="1184585"/>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6584949"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7" y="6453003"/>
            <a:ext cx="1707625" cy="365125"/>
          </a:xfrm>
        </p:spPr>
        <p:txBody>
          <a:bodyPr/>
          <a:lstStyle>
            <a:lvl1pPr>
              <a:defRPr>
                <a:solidFill>
                  <a:schemeClr val="tx1"/>
                </a:solidFill>
                <a:effectLst/>
              </a:defRPr>
            </a:lvl1pPr>
          </a:lstStyle>
          <a:p>
            <a:fld id="{E7F2A28C-CB7F-4D5B-970F-37EFFBFA5C67}" type="datetime1">
              <a:rPr lang="en-US" smtClean="0"/>
              <a:t>10/18/2026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0092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411480"/>
            <a:ext cx="4654297" cy="3739896"/>
          </a:xfrm>
        </p:spPr>
        <p:txBody>
          <a:bodyPr vert="horz" lIns="91440" tIns="45720" rIns="91440" bIns="45720" rtlCol="0" anchor="t">
            <a:normAutofit/>
          </a:bodyPr>
          <a:lstStyle>
            <a:lvl1pPr>
              <a:defRPr lang="en-US" sz="52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4873752"/>
            <a:ext cx="4206240" cy="1380744"/>
          </a:xfrm>
        </p:spPr>
        <p:txBody>
          <a:bodyPr vert="horz" lIns="91440" tIns="45720" rIns="91440" bIns="45720" rtlCol="0" anchor="b">
            <a:normAutofit/>
          </a:bodyPr>
          <a:lstStyle>
            <a:lvl1pPr marL="0" indent="0">
              <a:buNone/>
              <a:defRPr lang="en-US"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596128" y="0"/>
            <a:ext cx="6595872"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137162" y="6453003"/>
            <a:ext cx="1951778" cy="365125"/>
          </a:xfrm>
        </p:spPr>
        <p:txBody>
          <a:bodyPr/>
          <a:lstStyle/>
          <a:p>
            <a:fld id="{0E70CA0E-3BD4-4BE0-A22B-615232B76828}" type="datetime1">
              <a:rPr lang="en-US" smtClean="0"/>
              <a:t>10/18/2026</a:t>
            </a:fld>
            <a:endParaRPr lang="en-US"/>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088939" y="6453003"/>
            <a:ext cx="2805404" cy="365125"/>
          </a:xfrm>
        </p:spPr>
        <p:txBody>
          <a:bodyPr/>
          <a:lstStyle/>
          <a:p>
            <a:r>
              <a:rPr lang="en-US"/>
              <a:t>Page </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844579" y="6453003"/>
            <a:ext cx="429207" cy="365125"/>
          </a:xfrm>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39246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1209" y="548643"/>
            <a:ext cx="7478990" cy="3635797"/>
          </a:xfrm>
        </p:spPr>
        <p:txBody>
          <a:bodyPr vert="horz" lIns="91440" tIns="45720" rIns="91440" bIns="45720" rtlCol="0" anchor="t">
            <a:normAutofit/>
          </a:bodyPr>
          <a:lstStyle>
            <a:lvl1pPr>
              <a:defRPr lang="en-US" sz="7001"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21210" y="4473553"/>
            <a:ext cx="6655522" cy="1545336"/>
          </a:xfrm>
        </p:spPr>
        <p:txBody>
          <a:bodyPr vert="horz" lIns="91440" tIns="45720" rIns="91440" bIns="45720" rtlCol="0" anchor="b">
            <a:normAutofit/>
          </a:bodyPr>
          <a:lstStyle>
            <a:lvl1pPr marL="0" indent="0">
              <a:buNone/>
              <a:defRPr lang="en-US" sz="2201" dirty="0"/>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F443068A-D912-42CB-9B0D-9FB453DC5B50}" type="datetime1">
              <a:rPr lang="en-US" smtClean="0"/>
              <a:t>10/18/2026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19615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8010" y="854240"/>
            <a:ext cx="7876286" cy="3592629"/>
          </a:xfrm>
        </p:spPr>
        <p:txBody>
          <a:bodyPr vert="horz" lIns="91440" tIns="45720" rIns="91440" bIns="45720" rtlCol="0" anchor="b">
            <a:normAutofit/>
          </a:bodyPr>
          <a:lstStyle>
            <a:lvl1pPr>
              <a:defRPr lang="en-US" sz="72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8368" y="4617138"/>
            <a:ext cx="7375467" cy="1014984"/>
          </a:xfrm>
        </p:spPr>
        <p:txBody>
          <a:bodyPr vert="horz" lIns="91440" tIns="45720" rIns="91440" bIns="45720" rtlCol="0">
            <a:normAutofit/>
          </a:bodyPr>
          <a:lstStyle>
            <a:lvl1pPr marL="0" indent="0">
              <a:buNone/>
              <a:defRPr lang="en-US" dirty="0"/>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39C5FD9C-CEF6-4781-B77B-7B3571C5F811}" type="datetime1">
              <a:rPr lang="en-US" smtClean="0"/>
              <a:t>10/18/2026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9651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anchor="b">
            <a:normAutofit/>
          </a:bodyPr>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4" y="4039647"/>
            <a:ext cx="7588155" cy="1414091"/>
          </a:xfrm>
        </p:spPr>
        <p:txBody>
          <a:bodyPr>
            <a:normAutofit/>
          </a:bodyPr>
          <a:lstStyle>
            <a:lvl1pPr marL="0" indent="0" algn="ctr">
              <a:buNone/>
              <a:defRPr sz="2201"/>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80A2576-E4EB-4BF5-AA73-7452CC0E44C6}" type="datetime1">
              <a:rPr lang="en-US" smtClean="0"/>
              <a:t>10/18/2026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10159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4321" y="1801368"/>
            <a:ext cx="7772400" cy="4572000"/>
          </a:xfrm>
        </p:spPr>
        <p:txBody>
          <a:bodyPr vert="horz" lIns="91440" tIns="45720" rIns="91440" bIns="45720" rtlCol="0" anchor="b">
            <a:normAutofit/>
          </a:bodyPr>
          <a:lstStyle>
            <a:lvl1pPr>
              <a:defRPr lang="en-US" sz="7401" dirty="0"/>
            </a:lvl1pPr>
          </a:lstStyle>
          <a:p>
            <a:pPr lvl="0"/>
            <a:r>
              <a:rPr lang="en-US" dirty="0"/>
              <a:t>Click to edit Master 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1E7D7D0-C27D-4BD7-9249-44E0853C6809}" type="datetime1">
              <a:rPr lang="en-US" smtClean="0"/>
              <a:t>10/18/2026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60846138"/>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2648" y="664108"/>
            <a:ext cx="8467557" cy="1554480"/>
          </a:xfrm>
        </p:spPr>
        <p:txBody>
          <a:bodyPr anchor="b">
            <a:normAutofit/>
          </a:bodyPr>
          <a:lstStyle>
            <a:lvl1pPr>
              <a:defRPr sz="44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8" y="2333860"/>
            <a:ext cx="8467557" cy="3689909"/>
          </a:xfrm>
        </p:spPr>
        <p:txBody>
          <a:bodyPr>
            <a:normAutofit/>
          </a:bodyPr>
          <a:lstStyle>
            <a:lvl1pPr marL="457206" indent="-457206">
              <a:buFont typeface="+mj-lt"/>
              <a:buAutoNum type="arabicPeriod"/>
              <a:defRPr sz="2400"/>
            </a:lvl1pPr>
            <a:lvl2pPr marL="685809" indent="-457206">
              <a:buFont typeface="+mj-lt"/>
              <a:buAutoNum type="arabicPeriod"/>
              <a:defRPr sz="2000"/>
            </a:lvl2pPr>
            <a:lvl3pPr marL="800110" indent="-342904">
              <a:buFont typeface="+mj-lt"/>
              <a:buAutoNum type="arabicPeriod"/>
              <a:defRPr sz="1801"/>
            </a:lvl3pPr>
            <a:lvl4pPr marL="1028713" indent="-342904">
              <a:buFont typeface="+mj-lt"/>
              <a:buAutoNum type="arabicPeriod"/>
              <a:defRPr sz="1600"/>
            </a:lvl4pPr>
            <a:lvl5pPr marL="1257315" indent="-342904">
              <a:buFont typeface="+mj-lt"/>
              <a:buAutoNum type="arabicPeriod"/>
              <a:defRPr sz="140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394CC6C8-2CD4-402B-BABC-1A01AADDEB28}" type="datetime1">
              <a:rPr lang="en-US" smtClean="0"/>
              <a:t>10/18/2026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Page </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10634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58001" y="1161288"/>
            <a:ext cx="4663440" cy="1554480"/>
          </a:xfrm>
        </p:spPr>
        <p:txBody>
          <a:bodyPr anchor="b">
            <a:normAutofit/>
          </a:bodyPr>
          <a:lstStyle>
            <a:lvl1pPr>
              <a:defRPr sz="4000"/>
            </a:lvl1pPr>
          </a:lstStyle>
          <a:p>
            <a:r>
              <a:rPr lang="en-US" dirty="0"/>
              <a:t>Click to edit Master title style</a:t>
            </a:r>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hasCustomPrompt="1"/>
          </p:nvPr>
        </p:nvSpPr>
        <p:spPr>
          <a:xfrm>
            <a:off x="1" y="0"/>
            <a:ext cx="6099049"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58001" y="2825496"/>
            <a:ext cx="4663440" cy="3337560"/>
          </a:xfrm>
        </p:spPr>
        <p:txBody>
          <a:bodyPr>
            <a:normAutofit/>
          </a:bodyPr>
          <a:lstStyle>
            <a:lvl1pPr marL="457206" indent="-457206">
              <a:buFont typeface="+mj-lt"/>
              <a:buAutoNum type="arabicPeriod"/>
              <a:defRPr sz="2000"/>
            </a:lvl1pPr>
            <a:lvl2pPr marL="571508" indent="-342904">
              <a:buFont typeface="+mj-lt"/>
              <a:buAutoNum type="arabicPeriod"/>
              <a:defRPr sz="1801"/>
            </a:lvl2pPr>
            <a:lvl3pPr marL="800110" indent="-342904">
              <a:buFont typeface="+mj-lt"/>
              <a:buAutoNum type="arabicPeriod"/>
              <a:defRPr sz="1600"/>
            </a:lvl3pPr>
            <a:lvl4pPr marL="1028713" indent="-342904">
              <a:buFont typeface="+mj-lt"/>
              <a:buAutoNum type="arabicPeriod"/>
              <a:defRPr sz="1401"/>
            </a:lvl4pPr>
            <a:lvl5pPr>
              <a:buFont typeface="+mj-lt"/>
              <a:buAutoNum type="arabicPeriod"/>
              <a:defRPr sz="140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858000" y="6453003"/>
            <a:ext cx="1996690" cy="365125"/>
          </a:xfrm>
        </p:spPr>
        <p:txBody>
          <a:bodyPr/>
          <a:lstStyle/>
          <a:p>
            <a:fld id="{A29540D3-CC91-4905-856C-278B2DB35932}" type="datetime1">
              <a:rPr lang="en-US" smtClean="0"/>
              <a:t>10/18/2026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Page </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73074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3" cy="2454796"/>
          </a:xfrm>
        </p:spPr>
        <p:txBody>
          <a:bodyPr>
            <a:normAutofit/>
          </a:bodyPr>
          <a:lstStyle>
            <a:lvl1pPr>
              <a:defRPr sz="4400"/>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799" y="2386584"/>
            <a:ext cx="4325113" cy="2459736"/>
          </a:xfrm>
        </p:spPr>
        <p:txBody>
          <a:bodyPr/>
          <a:lstStyle>
            <a:lvl1pPr marL="0" indent="0">
              <a:buNone/>
              <a:defRPr/>
            </a:lvl1pPr>
            <a:lvl2pPr marL="228604" indent="0">
              <a:buNone/>
              <a:defRPr/>
            </a:lvl2pPr>
            <a:lvl3pPr marL="457206" indent="0">
              <a:buNone/>
              <a:defRPr/>
            </a:lvl3pPr>
            <a:lvl4pPr marL="685809" indent="0">
              <a:buNone/>
              <a:defRPr/>
            </a:lvl4pPr>
            <a:lvl5pPr marL="914411"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4FC9E7E-5629-464C-9AB0-98000412ECF2}" type="datetime1">
              <a:rPr lang="en-US" smtClean="0"/>
              <a:t>10/18/2026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18884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9" cy="3557016"/>
          </a:xfrm>
        </p:spPr>
        <p:txBody>
          <a:bodyPr>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9" y="2254250"/>
            <a:ext cx="4956174" cy="3556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B7CAA1C-F233-4395-85EE-159962D36BE5}" type="datetime1">
              <a:rPr lang="en-US" smtClean="0"/>
              <a:t>10/18/2026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80820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1537854"/>
            <a:ext cx="4145582" cy="4638825"/>
          </a:xfrm>
        </p:spPr>
        <p:txBody>
          <a:bodyPr>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40" y="1538288"/>
            <a:ext cx="5681662" cy="48180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9C065BF-803F-483F-877D-75E2DBA7CC57}" type="datetime1">
              <a:rPr lang="en-US" smtClean="0"/>
              <a:t>10/18/2026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81213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877457"/>
            <a:ext cx="4142233" cy="4940661"/>
          </a:xfrm>
        </p:spPr>
        <p:txBody>
          <a:bodyPr>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AB3EC8E-5A50-417C-8E9B-F89BF4CC9693}" type="datetime1">
              <a:rPr lang="en-US" smtClean="0"/>
              <a:t>10/18/2026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482254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72533" y="548640"/>
            <a:ext cx="3494315" cy="5719639"/>
          </a:xfrm>
        </p:spPr>
        <p:txBody>
          <a:bodyPr>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B5049C6-39BB-4A31-BAE0-15ED4DC18B88}" type="datetime1">
              <a:rPr lang="en-US" smtClean="0"/>
              <a:t>10/18/2026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03210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38938" y="548640"/>
            <a:ext cx="6093225" cy="1143000"/>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4"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38937" y="1828800"/>
            <a:ext cx="6071616"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538938" y="6453003"/>
            <a:ext cx="3337584" cy="365125"/>
          </a:xfrm>
        </p:spPr>
        <p:txBody>
          <a:bodyPr/>
          <a:lstStyle/>
          <a:p>
            <a:fld id="{4FE496E5-835E-475C-9017-802C37D839C2}" type="datetime1">
              <a:rPr lang="en-US" smtClean="0"/>
              <a:t>10/18/2026</a:t>
            </a:fld>
            <a:endParaRPr lang="en-US"/>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p:txBody>
          <a:bodyPr/>
          <a:lstStyle/>
          <a:p>
            <a:r>
              <a:rPr lang="en-US"/>
              <a:t>Page </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63984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6135625" cy="1143000"/>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1828800"/>
            <a:ext cx="6135625"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p:txBody>
          <a:bodyPr/>
          <a:lstStyle/>
          <a:p>
            <a:fld id="{0D343804-CF22-4315-8BB6-C1C80B6A2CDC}" type="datetime1">
              <a:rPr lang="en-US" smtClean="0"/>
              <a:t>10/18/2026</a:t>
            </a:fld>
            <a:endParaRPr lang="en-US"/>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2" y="6453003"/>
            <a:ext cx="2805404" cy="365125"/>
          </a:xfrm>
        </p:spPr>
        <p:txBody>
          <a:bodyPr/>
          <a:lstStyle/>
          <a:p>
            <a:r>
              <a:rPr lang="en-US"/>
              <a:t>Page </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4" y="6453003"/>
            <a:ext cx="429207" cy="365125"/>
          </a:xfrm>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383158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45738" y="320040"/>
            <a:ext cx="6858000" cy="932688"/>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45738"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745735" y="6453003"/>
            <a:ext cx="3494315" cy="365125"/>
          </a:xfrm>
        </p:spPr>
        <p:txBody>
          <a:bodyPr/>
          <a:lstStyle/>
          <a:p>
            <a:fld id="{7AA131D0-FC40-4006-8EE7-4060D42EBE10}" type="datetime1">
              <a:rPr lang="en-US" smtClean="0"/>
              <a:t>10/18/2026</a:t>
            </a:fld>
            <a:endParaRPr lang="en-US"/>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p:txBody>
          <a:bodyPr/>
          <a:lstStyle/>
          <a:p>
            <a:r>
              <a:rPr lang="en-US"/>
              <a:t>Page </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76812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320040"/>
            <a:ext cx="6858000"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3" y="0"/>
            <a:ext cx="4100267"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p:txBody>
          <a:bodyPr/>
          <a:lstStyle/>
          <a:p>
            <a:fld id="{6B9EE5ED-58CF-4732-B852-3A1AE32136F9}" type="datetime1">
              <a:rPr lang="en-US" smtClean="0"/>
              <a:t>10/18/2026</a:t>
            </a:fld>
            <a:endParaRPr lang="en-US"/>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453003"/>
            <a:ext cx="2805404" cy="365125"/>
          </a:xfrm>
        </p:spPr>
        <p:txBody>
          <a:bodyPr/>
          <a:lstStyle/>
          <a:p>
            <a:r>
              <a:rPr lang="en-US"/>
              <a:t>Page </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1" y="6453003"/>
            <a:ext cx="429207" cy="365125"/>
          </a:xfrm>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585519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53808" y="584339"/>
            <a:ext cx="4361689" cy="1527048"/>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6611509"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53746" y="2212975"/>
            <a:ext cx="4362450"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253744" y="6453003"/>
            <a:ext cx="1622777" cy="365125"/>
          </a:xfrm>
        </p:spPr>
        <p:txBody>
          <a:bodyPr/>
          <a:lstStyle>
            <a:lvl1pPr>
              <a:defRPr>
                <a:solidFill>
                  <a:schemeClr val="tx1"/>
                </a:solidFill>
                <a:effectLst/>
              </a:defRPr>
            </a:lvl1pPr>
          </a:lstStyle>
          <a:p>
            <a:fld id="{111FB9D3-8125-4C2F-9839-B5854B7326ED}" type="datetime1">
              <a:rPr lang="en-US" smtClean="0"/>
              <a:t>10/18/2026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Page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231483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583413"/>
            <a:ext cx="4361689"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6" y="2212975"/>
            <a:ext cx="4360862"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2" y="6453003"/>
            <a:ext cx="2031074" cy="365125"/>
          </a:xfrm>
        </p:spPr>
        <p:txBody>
          <a:bodyPr/>
          <a:lstStyle/>
          <a:p>
            <a:fld id="{94E35204-9825-407D-BCAA-1B9563A3CE2D}" type="datetime1">
              <a:rPr lang="en-US" smtClean="0"/>
              <a:t>10/18/2026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79" y="0"/>
            <a:ext cx="6446521"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3"/>
            <a:ext cx="2805404" cy="365125"/>
          </a:xfrm>
        </p:spPr>
        <p:txBody>
          <a:bodyPr/>
          <a:lstStyle>
            <a:lvl1pPr>
              <a:defRPr>
                <a:solidFill>
                  <a:schemeClr val="tx1"/>
                </a:solidFill>
                <a:effectLst/>
              </a:defRPr>
            </a:lvl1pPr>
          </a:lstStyle>
          <a:p>
            <a:r>
              <a:rPr lang="en-US"/>
              <a:t>Page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5" y="6453003"/>
            <a:ext cx="429207" cy="365125"/>
          </a:xfrm>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3437348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320040"/>
            <a:ext cx="4522937" cy="932688"/>
          </a:xfrm>
        </p:spPr>
        <p:txBody>
          <a:bodyPr anchor="b"/>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3" y="0"/>
            <a:ext cx="6492240"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9" y="1380744"/>
            <a:ext cx="4512601"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104493" y="6453003"/>
            <a:ext cx="1772028" cy="365125"/>
          </a:xfrm>
        </p:spPr>
        <p:txBody>
          <a:bodyPr/>
          <a:lstStyle>
            <a:lvl1pPr>
              <a:defRPr>
                <a:solidFill>
                  <a:schemeClr val="tx1"/>
                </a:solidFill>
                <a:effectLst/>
              </a:defRPr>
            </a:lvl1pPr>
          </a:lstStyle>
          <a:p>
            <a:fld id="{EE892E4F-9C91-4631-9590-5BAEA08B474A}" type="datetime1">
              <a:rPr lang="en-US" smtClean="0"/>
              <a:t>10/18/2026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Page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279691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320040"/>
            <a:ext cx="4572000" cy="932688"/>
          </a:xfrm>
        </p:spPr>
        <p:txBody>
          <a:bodyPr anchor="b"/>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3" y="1380744"/>
            <a:ext cx="4572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2" y="6453003"/>
            <a:ext cx="2031074" cy="365125"/>
          </a:xfrm>
        </p:spPr>
        <p:txBody>
          <a:bodyPr/>
          <a:lstStyle/>
          <a:p>
            <a:fld id="{AAFD31C4-1C25-478E-8C6D-B40D662E0EE0}" type="datetime1">
              <a:rPr lang="en-US" smtClean="0"/>
              <a:t>10/18/2026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1" y="0"/>
            <a:ext cx="6274279"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3"/>
            <a:ext cx="2805404" cy="365125"/>
          </a:xfrm>
        </p:spPr>
        <p:txBody>
          <a:bodyPr/>
          <a:lstStyle>
            <a:lvl1pPr>
              <a:defRPr>
                <a:solidFill>
                  <a:schemeClr val="tx1"/>
                </a:solidFill>
                <a:effectLst/>
              </a:defRPr>
            </a:lvl1pPr>
          </a:lstStyle>
          <a:p>
            <a:r>
              <a:rPr lang="en-US"/>
              <a:t>Page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5" y="6453003"/>
            <a:ext cx="429207" cy="365125"/>
          </a:xfrm>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5293268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583413"/>
            <a:ext cx="3401568" cy="1527048"/>
          </a:xfrm>
        </p:spPr>
        <p:txBody>
          <a:bodyPr anchor="b">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7584144"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89" y="2212975"/>
            <a:ext cx="3401568"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212663" y="6453003"/>
            <a:ext cx="922372" cy="365125"/>
          </a:xfrm>
        </p:spPr>
        <p:txBody>
          <a:bodyPr/>
          <a:lstStyle/>
          <a:p>
            <a:fld id="{0C5DA479-17E2-4CDB-BCA4-1651DE6EB658}" type="datetime1">
              <a:rPr lang="en-US" smtClean="0"/>
              <a:t>10/18/2026</a:t>
            </a:fld>
            <a:endParaRPr lang="en-US"/>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135036" y="6453003"/>
            <a:ext cx="2546891" cy="365125"/>
          </a:xfrm>
        </p:spPr>
        <p:txBody>
          <a:bodyPr/>
          <a:lstStyle/>
          <a:p>
            <a:r>
              <a:rPr lang="en-US"/>
              <a:t>Page </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75575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583413"/>
            <a:ext cx="3401568" cy="1527048"/>
          </a:xfrm>
        </p:spPr>
        <p:txBody>
          <a:bodyPr anchor="b">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3401568" cy="4095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2" y="6453003"/>
            <a:ext cx="1067625" cy="365125"/>
          </a:xfrm>
        </p:spPr>
        <p:txBody>
          <a:bodyPr/>
          <a:lstStyle/>
          <a:p>
            <a:fld id="{6214CDC4-6A72-4310-B197-E85B64EECC2D}" type="datetime1">
              <a:rPr lang="en-US" smtClean="0"/>
              <a:t>10/18/2026</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761781" y="0"/>
            <a:ext cx="7430219"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6" y="6453003"/>
            <a:ext cx="2805404" cy="365125"/>
          </a:xfrm>
        </p:spPr>
        <p:txBody>
          <a:bodyPr/>
          <a:lstStyle>
            <a:lvl1pPr>
              <a:defRPr>
                <a:solidFill>
                  <a:schemeClr val="tx1"/>
                </a:solidFill>
                <a:effectLst/>
              </a:defRPr>
            </a:lvl1pPr>
          </a:lstStyle>
          <a:p>
            <a:r>
              <a:rPr lang="en-US"/>
              <a:t>Page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8" y="6453003"/>
            <a:ext cx="429207" cy="365125"/>
          </a:xfrm>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5743836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43103" y="1078993"/>
            <a:ext cx="3273552" cy="1942773"/>
          </a:xfrm>
        </p:spPr>
        <p:txBody>
          <a:bodyPr anchor="b"/>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781365" cy="685800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44097" y="3099816"/>
            <a:ext cx="3273552" cy="2953512"/>
          </a:xfrm>
        </p:spPr>
        <p:txBody>
          <a:bodyPr>
            <a:normAutofit/>
          </a:bodyPr>
          <a:lstStyle>
            <a:lvl1pPr marL="0" indent="0">
              <a:buNone/>
              <a:defRPr sz="1600"/>
            </a:lvl1pPr>
            <a:lvl2pPr marL="228604" indent="0">
              <a:buNone/>
              <a:defRPr sz="1401"/>
            </a:lvl2pPr>
            <a:lvl3pPr marL="457206" indent="0">
              <a:buNone/>
              <a:defRPr sz="1401"/>
            </a:lvl3pPr>
            <a:lvl4pPr marL="685809" indent="0">
              <a:buNone/>
              <a:defRPr sz="1401"/>
            </a:lvl4pPr>
            <a:lvl5pPr marL="914411" indent="0">
              <a:buNone/>
              <a:defRPr sz="140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453003"/>
            <a:ext cx="1003659" cy="365125"/>
          </a:xfrm>
        </p:spPr>
        <p:txBody>
          <a:bodyPr/>
          <a:lstStyle>
            <a:lvl1pPr>
              <a:defRPr>
                <a:solidFill>
                  <a:schemeClr val="tx1"/>
                </a:solidFill>
                <a:effectLst/>
              </a:defRPr>
            </a:lvl1pPr>
          </a:lstStyle>
          <a:p>
            <a:fld id="{9A0DE3A1-D96E-47B2-92B8-19D38280FAE1}" type="datetime1">
              <a:rPr lang="en-US" smtClean="0"/>
              <a:t>10/18/2026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3" y="6453003"/>
            <a:ext cx="2335164" cy="365125"/>
          </a:xfrm>
        </p:spPr>
        <p:txBody>
          <a:bodyPr/>
          <a:lstStyle/>
          <a:p>
            <a:r>
              <a:rPr lang="en-US"/>
              <a:t>Page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254540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7" cy="1390330"/>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2" y="0"/>
            <a:ext cx="12192000" cy="4635132"/>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5C79B20-8C37-463C-9F01-7170EEAB92CF}" type="datetime1">
              <a:rPr lang="en-US" smtClean="0"/>
              <a:t>10/18/2026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1" y="5012267"/>
            <a:ext cx="6400800" cy="1390330"/>
          </a:xfrm>
        </p:spPr>
        <p:txBody>
          <a:bodyPr>
            <a:normAutofit/>
          </a:bodyPr>
          <a:lstStyle>
            <a:lvl1pPr marL="0" indent="0">
              <a:buFont typeface="Arial" panose="020B0604020202020204" pitchFamily="34" charset="0"/>
              <a:buNone/>
              <a:defRPr sz="1600"/>
            </a:lvl1pPr>
            <a:lvl2pPr marL="228604" indent="0">
              <a:buFont typeface="Arial" panose="020B0604020202020204" pitchFamily="34" charset="0"/>
              <a:buNone/>
              <a:defRPr sz="1401"/>
            </a:lvl2pPr>
            <a:lvl3pPr marL="457206" indent="0">
              <a:buFont typeface="Arial" panose="020B0604020202020204" pitchFamily="34" charset="0"/>
              <a:buNone/>
              <a:defRPr sz="1401"/>
            </a:lvl3pPr>
            <a:lvl4pPr marL="685809" indent="0">
              <a:buFont typeface="Arial" panose="020B0604020202020204" pitchFamily="34" charset="0"/>
              <a:buNone/>
              <a:defRPr sz="1401"/>
            </a:lvl4pPr>
            <a:lvl5pPr marL="914411" indent="0">
              <a:buFont typeface="Arial" panose="020B0604020202020204" pitchFamily="34" charset="0"/>
              <a:buNone/>
              <a:defRPr sz="140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Page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638384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2" y="0"/>
            <a:ext cx="12192000" cy="377827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E512B1B-A6BC-434A-907F-4AFB8DCBB61F}" type="datetime1">
              <a:rPr lang="en-US" smtClean="0"/>
              <a:t>10/18/2026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2" y="4162318"/>
            <a:ext cx="7772400" cy="2240280"/>
          </a:xfrm>
        </p:spPr>
        <p:txBody>
          <a:bodyPr>
            <a:normAutofit/>
          </a:bodyPr>
          <a:lstStyle>
            <a:lvl1pPr marL="285753" indent="-285753">
              <a:buFont typeface="Arial" panose="020B0604020202020204" pitchFamily="34" charset="0"/>
              <a:buChar char="•"/>
              <a:defRPr sz="1801"/>
            </a:lvl1pPr>
            <a:lvl2pPr marL="514357" indent="-285753">
              <a:buFont typeface="Arial" panose="020B0604020202020204" pitchFamily="34" charset="0"/>
              <a:buChar char="•"/>
              <a:defRPr sz="1600"/>
            </a:lvl2pPr>
            <a:lvl3pPr marL="742959" indent="-285753">
              <a:buFont typeface="Arial" panose="020B0604020202020204" pitchFamily="34" charset="0"/>
              <a:buChar char="•"/>
              <a:defRPr sz="1401"/>
            </a:lvl3pPr>
            <a:lvl4pPr marL="857260" indent="-171453">
              <a:buFont typeface="Arial" panose="020B0604020202020204" pitchFamily="34" charset="0"/>
              <a:buChar char="•"/>
              <a:defRPr sz="1401"/>
            </a:lvl4pPr>
            <a:lvl5pPr marL="1085864" indent="-171453">
              <a:buFont typeface="Arial" panose="020B0604020202020204" pitchFamily="34" charset="0"/>
              <a:buChar char="•"/>
              <a:defRPr sz="140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Page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218364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2" y="3079730"/>
            <a:ext cx="12192000" cy="3778270"/>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59" y="59779"/>
            <a:ext cx="3494315" cy="365125"/>
          </a:xfrm>
        </p:spPr>
        <p:txBody>
          <a:bodyPr/>
          <a:lstStyle/>
          <a:p>
            <a:fld id="{D1AE9392-FBD5-4F3C-BB6B-07DF50A8D5B7}" type="datetime1">
              <a:rPr lang="en-US" smtClean="0"/>
              <a:t>10/18/2026</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2" y="561425"/>
            <a:ext cx="7772400" cy="2240280"/>
          </a:xfrm>
        </p:spPr>
        <p:txBody>
          <a:bodyPr>
            <a:normAutofit/>
          </a:bodyPr>
          <a:lstStyle>
            <a:lvl1pPr marL="285753" indent="-285753">
              <a:buFont typeface="Arial" panose="020B0604020202020204" pitchFamily="34" charset="0"/>
              <a:buChar char="•"/>
              <a:defRPr sz="1801"/>
            </a:lvl1pPr>
            <a:lvl2pPr marL="514357" indent="-285753">
              <a:buFont typeface="Arial" panose="020B0604020202020204" pitchFamily="34" charset="0"/>
              <a:buChar char="•"/>
              <a:defRPr sz="1600"/>
            </a:lvl2pPr>
            <a:lvl3pPr marL="742959" indent="-285753">
              <a:buFont typeface="Arial" panose="020B0604020202020204" pitchFamily="34" charset="0"/>
              <a:buChar char="•"/>
              <a:defRPr sz="1401"/>
            </a:lvl3pPr>
            <a:lvl4pPr marL="857260" indent="-171453">
              <a:buFont typeface="Arial" panose="020B0604020202020204" pitchFamily="34" charset="0"/>
              <a:buChar char="•"/>
              <a:defRPr sz="1401"/>
            </a:lvl4pPr>
            <a:lvl5pPr marL="1085864" indent="-171453">
              <a:buFont typeface="Arial" panose="020B0604020202020204" pitchFamily="34" charset="0"/>
              <a:buChar char="•"/>
              <a:defRPr sz="140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3" y="59779"/>
            <a:ext cx="2805404" cy="365125"/>
          </a:xfrm>
        </p:spPr>
        <p:txBody>
          <a:bodyPr/>
          <a:lstStyle/>
          <a:p>
            <a:r>
              <a:rPr lang="en-US"/>
              <a:t>Page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3" y="59779"/>
            <a:ext cx="429207" cy="365125"/>
          </a:xfrm>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643631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603505"/>
            <a:ext cx="10972802" cy="970463"/>
          </a:xfrm>
        </p:spPr>
        <p:txBody>
          <a:bodyPr anchor="ct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12646" y="1828800"/>
            <a:ext cx="6172201" cy="4425696"/>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27394" y="1828800"/>
            <a:ext cx="4251961" cy="44288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C266542-9A47-4BB5-BBC0-4AE1B2B3ADAF}" type="datetime1">
              <a:rPr lang="en-US" smtClean="0"/>
              <a:t>10/18/2026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Page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531323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5" cy="1453896"/>
          </a:xfrm>
        </p:spPr>
        <p:txBody>
          <a:bodyPr>
            <a:normAutofit/>
          </a:bodyPr>
          <a:lstStyle>
            <a:lvl1pPr>
              <a:defRPr sz="3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12648" y="2290890"/>
            <a:ext cx="4672585" cy="4041648"/>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1" y="549276"/>
            <a:ext cx="5585925" cy="5783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18579F0-D26F-4A1B-89D3-B406F2689E8A}" type="datetime1">
              <a:rPr lang="en-US" smtClean="0"/>
              <a:t>10/18/2026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Page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324298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9" y="550217"/>
            <a:ext cx="3657604" cy="1453896"/>
          </a:xfrm>
        </p:spPr>
        <p:txBody>
          <a:bodyPr anchor="t">
            <a:normAutofit/>
          </a:bodyPr>
          <a:lstStyle>
            <a:lvl1pPr>
              <a:defRPr sz="32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31522" y="2295144"/>
            <a:ext cx="3490176" cy="4041648"/>
          </a:xfrm>
          <a:blipFill dpi="0" rotWithShape="1">
            <a:blip r:embed="rId2">
              <a:alphaModFix amt="60000"/>
            </a:blip>
            <a:srcRect/>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499" y="549275"/>
            <a:ext cx="6561138" cy="57594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D3C3CDC-434B-43A4-8719-196114727BC3}" type="datetime1">
              <a:rPr lang="en-US" smtClean="0"/>
              <a:t>10/18/2026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Page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550871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694944" y="4718304"/>
            <a:ext cx="5897881" cy="1353312"/>
          </a:xfrm>
        </p:spPr>
        <p:txBody>
          <a:bodyPr vert="horz" lIns="91440" tIns="45720" rIns="91440" bIns="45720" rtlCol="0" anchor="t">
            <a:normAutofit/>
          </a:bodyPr>
          <a:lstStyle>
            <a:lvl1pPr>
              <a:lnSpc>
                <a:spcPct val="120000"/>
              </a:lnSpc>
              <a:defRPr lang="en-US" sz="2800" b="0" dirty="0">
                <a:solidFill>
                  <a:schemeClr val="accent1">
                    <a:lumMod val="75000"/>
                  </a:schemeClr>
                </a:solidFill>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39497" y="603503"/>
            <a:ext cx="10826496" cy="4334256"/>
          </a:xfrm>
        </p:spPr>
        <p:txBody>
          <a:bodyPr vert="horz" lIns="91440" tIns="45720" rIns="91440" bIns="45720" rtlCol="0" anchor="b">
            <a:normAutofit/>
          </a:bodyPr>
          <a:lstStyle>
            <a:lvl1pPr marL="0" indent="0">
              <a:lnSpc>
                <a:spcPct val="90000"/>
              </a:lnSpc>
              <a:spcBef>
                <a:spcPts val="0"/>
              </a:spcBef>
              <a:buNone/>
              <a:defRPr lang="en-US" sz="23200" b="1" dirty="0">
                <a:solidFill>
                  <a:schemeClr val="accent1">
                    <a:lumMod val="75000"/>
                  </a:schemeClr>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22E2E650-0D62-4C25-8BF2-3AFEC3FB43E0}" type="datetime1">
              <a:rPr lang="en-US" smtClean="0"/>
              <a:t>10/18/2026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Page </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417797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1" y="4809744"/>
            <a:ext cx="7525513" cy="1545336"/>
          </a:xfrm>
        </p:spPr>
        <p:txBody>
          <a:bodyPr>
            <a:normAutofit/>
          </a:bodyPr>
          <a:lstStyle>
            <a:lvl1pPr algn="ctr">
              <a:lnSpc>
                <a:spcPct val="110000"/>
              </a:lnSpc>
              <a:defRPr sz="2800" b="0">
                <a:solidFill>
                  <a:schemeClr val="accent1">
                    <a:lumMod val="75000"/>
                  </a:schemeClr>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640079"/>
            <a:ext cx="10543033" cy="4206240"/>
          </a:xfrm>
        </p:spPr>
        <p:txBody>
          <a:bodyPr anchor="b">
            <a:normAutofit/>
          </a:bodyPr>
          <a:lstStyle>
            <a:lvl1pPr marL="0" indent="0" algn="ctr">
              <a:lnSpc>
                <a:spcPct val="90000"/>
              </a:lnSpc>
              <a:buNone/>
              <a:defRPr sz="23200" b="1">
                <a:solidFill>
                  <a:schemeClr val="accent1">
                    <a:lumMod val="75000"/>
                  </a:schemeClr>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645A1185-4057-476C-8CE9-9C1E1B70B5DC}" type="datetime1">
              <a:rPr lang="en-US" smtClean="0"/>
              <a:t>10/18/2026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Page </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948017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3">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4B1ECB8-9E10-D2F3-E361-7D268551E2E2}"/>
              </a:ext>
            </a:extLst>
          </p:cNvPr>
          <p:cNvSpPr/>
          <p:nvPr/>
        </p:nvSpPr>
        <p:spPr>
          <a:xfrm>
            <a:off x="0" y="0"/>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1" y="4809744"/>
            <a:ext cx="7525513" cy="1545336"/>
          </a:xfrm>
        </p:spPr>
        <p:txBody>
          <a:bodyPr>
            <a:normAutofit/>
          </a:bodyPr>
          <a:lstStyle>
            <a:lvl1pPr algn="ctr">
              <a:lnSpc>
                <a:spcPct val="110000"/>
              </a:lnSpc>
              <a:defRPr sz="2800" b="0">
                <a:solidFill>
                  <a:schemeClr val="tx1"/>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640079"/>
            <a:ext cx="10543033" cy="4206240"/>
          </a:xfrm>
        </p:spPr>
        <p:txBody>
          <a:bodyPr anchor="b">
            <a:normAutofit/>
          </a:bodyPr>
          <a:lstStyle>
            <a:lvl1pPr marL="0" indent="0" algn="ctr">
              <a:lnSpc>
                <a:spcPct val="90000"/>
              </a:lnSpc>
              <a:buNone/>
              <a:defRPr sz="23200" b="1">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04232D18-056B-4E94-A9DD-A14D7C179BD3}" type="datetime1">
              <a:rPr lang="en-US" smtClean="0"/>
              <a:t>10/18/2026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Page </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099713919"/>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7" y="-1133856"/>
            <a:ext cx="10652761"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BC9FE7C0-0E58-4E9E-BCFB-198869378E70}" type="datetime1">
              <a:rPr lang="en-US" smtClean="0"/>
              <a:t>10/18/2026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Page </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9" y="630936"/>
            <a:ext cx="8266176" cy="5605272"/>
          </a:xfrm>
        </p:spPr>
        <p:txBody>
          <a:bodyPr anchor="ctr">
            <a:normAutofit/>
          </a:bodyPr>
          <a:lstStyle>
            <a:lvl1pPr marL="0" indent="0">
              <a:lnSpc>
                <a:spcPct val="100000"/>
              </a:lnSpc>
              <a:buNone/>
              <a:defRPr sz="5401" b="1"/>
            </a:lvl1pPr>
            <a:lvl2pPr marL="228604" indent="0">
              <a:lnSpc>
                <a:spcPct val="100000"/>
              </a:lnSpc>
              <a:buNone/>
              <a:defRPr sz="4800" b="1"/>
            </a:lvl2pPr>
            <a:lvl3pPr marL="457206" indent="0">
              <a:lnSpc>
                <a:spcPct val="100000"/>
              </a:lnSpc>
              <a:buNone/>
              <a:defRPr sz="4400" b="1"/>
            </a:lvl3pPr>
            <a:lvl4pPr marL="685809" indent="0">
              <a:lnSpc>
                <a:spcPct val="100000"/>
              </a:lnSpc>
              <a:buNone/>
              <a:defRPr sz="4000" b="1"/>
            </a:lvl4pPr>
            <a:lvl5pPr marL="914411" indent="0">
              <a:lnSpc>
                <a:spcPct val="100000"/>
              </a:lnSpc>
              <a:buNone/>
              <a:defRPr sz="36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122324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7" y="-1133856"/>
            <a:ext cx="10652761"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A0155F37-86BB-4211-AE62-70915179A7D1}" type="datetime1">
              <a:rPr lang="en-US" smtClean="0"/>
              <a:t>10/18/2026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Page </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9" y="1929384"/>
            <a:ext cx="8266176" cy="4142232"/>
          </a:xfrm>
        </p:spPr>
        <p:txBody>
          <a:bodyPr anchor="b">
            <a:normAutofit/>
          </a:bodyPr>
          <a:lstStyle>
            <a:lvl1pPr marL="0" indent="0">
              <a:lnSpc>
                <a:spcPct val="100000"/>
              </a:lnSpc>
              <a:buNone/>
              <a:defRPr sz="5001" b="1"/>
            </a:lvl1pPr>
            <a:lvl2pPr marL="228604" indent="0">
              <a:lnSpc>
                <a:spcPct val="100000"/>
              </a:lnSpc>
              <a:buNone/>
              <a:defRPr sz="4400" b="1"/>
            </a:lvl2pPr>
            <a:lvl3pPr marL="457206" indent="0">
              <a:lnSpc>
                <a:spcPct val="100000"/>
              </a:lnSpc>
              <a:buNone/>
              <a:defRPr sz="4000" b="1"/>
            </a:lvl3pPr>
            <a:lvl4pPr marL="685809" indent="0">
              <a:lnSpc>
                <a:spcPct val="100000"/>
              </a:lnSpc>
              <a:buNone/>
              <a:defRPr sz="3600" b="1"/>
            </a:lvl4pPr>
            <a:lvl5pPr marL="914411" indent="0">
              <a:lnSpc>
                <a:spcPct val="100000"/>
              </a:lnSpc>
              <a:buNone/>
              <a:defRPr sz="32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06294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7" y="-1133856"/>
            <a:ext cx="10652761"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0ECD4971-9B64-40EE-A408-8F7207DFE4DA}" type="datetime1">
              <a:rPr lang="en-US" smtClean="0"/>
              <a:t>10/18/2026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Page </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9" y="548640"/>
            <a:ext cx="8266176" cy="5605272"/>
          </a:xfrm>
        </p:spPr>
        <p:txBody>
          <a:bodyPr anchor="t">
            <a:normAutofit/>
          </a:bodyPr>
          <a:lstStyle>
            <a:lvl1pPr marL="0" indent="0">
              <a:lnSpc>
                <a:spcPct val="100000"/>
              </a:lnSpc>
              <a:buNone/>
              <a:defRPr sz="5001" b="1"/>
            </a:lvl1pPr>
            <a:lvl2pPr marL="228604" indent="0">
              <a:lnSpc>
                <a:spcPct val="100000"/>
              </a:lnSpc>
              <a:buNone/>
              <a:defRPr sz="4400" b="1"/>
            </a:lvl2pPr>
            <a:lvl3pPr marL="457206" indent="0">
              <a:lnSpc>
                <a:spcPct val="100000"/>
              </a:lnSpc>
              <a:buNone/>
              <a:defRPr sz="4000" b="1"/>
            </a:lvl3pPr>
            <a:lvl4pPr marL="685809" indent="0">
              <a:lnSpc>
                <a:spcPct val="100000"/>
              </a:lnSpc>
              <a:buNone/>
              <a:defRPr sz="3600" b="1"/>
            </a:lvl4pPr>
            <a:lvl5pPr marL="914411" indent="0">
              <a:lnSpc>
                <a:spcPct val="100000"/>
              </a:lnSpc>
              <a:buNone/>
              <a:defRPr sz="32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53961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11" y="5431536"/>
            <a:ext cx="9021470" cy="466344"/>
          </a:xfrm>
        </p:spPr>
        <p:txBody>
          <a:bodyPr anchor="ctr">
            <a:normAutofit/>
          </a:bodyPr>
          <a:lstStyle>
            <a:lvl1pPr>
              <a:lnSpc>
                <a:spcPct val="120000"/>
              </a:lnSpc>
              <a:defRPr sz="2201">
                <a:solidFill>
                  <a:schemeClr val="accent1">
                    <a:lumMod val="75000"/>
                  </a:schemeClr>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7" y="1188720"/>
            <a:ext cx="9198864" cy="3657600"/>
          </a:xfrm>
        </p:spPr>
        <p:txBody>
          <a:bodyPr anchor="ctr">
            <a:normAutofit/>
          </a:bodyPr>
          <a:lstStyle>
            <a:lvl1pPr marL="164594" indent="-164594">
              <a:lnSpc>
                <a:spcPct val="100000"/>
              </a:lnSpc>
              <a:spcBef>
                <a:spcPts val="0"/>
              </a:spcBef>
              <a:buNone/>
              <a:defRPr sz="4000">
                <a:latin typeface="+mj-lt"/>
              </a:defRPr>
            </a:lvl1pPr>
          </a:lstStyle>
          <a:p>
            <a:pPr lvl="0"/>
            <a:r>
              <a:rPr lang="en-US" dirty="0"/>
              <a:t>Click to edit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F1D9FEA5-5C9F-42C4-9EAB-D14FE8B198F1}" type="datetime1">
              <a:rPr lang="en-US" smtClean="0"/>
              <a:t>10/18/2026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Page </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151365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2">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DECC02-1725-49EE-C93B-A4C2C4049458}"/>
              </a:ext>
            </a:extLst>
          </p:cNvPr>
          <p:cNvSpPr/>
          <p:nvPr/>
        </p:nvSpPr>
        <p:spPr>
          <a:xfrm>
            <a:off x="0" y="1"/>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8" y="5349240"/>
            <a:ext cx="9043417" cy="466344"/>
          </a:xfrm>
        </p:spPr>
        <p:txBody>
          <a:bodyPr anchor="ctr">
            <a:normAutofit/>
          </a:bodyPr>
          <a:lstStyle>
            <a:lvl1pPr>
              <a:lnSpc>
                <a:spcPct val="120000"/>
              </a:lnSpc>
              <a:defRPr sz="2201">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7" y="1344168"/>
            <a:ext cx="9198864" cy="3291840"/>
          </a:xfrm>
        </p:spPr>
        <p:txBody>
          <a:bodyPr anchor="ctr">
            <a:normAutofit/>
          </a:bodyPr>
          <a:lstStyle>
            <a:lvl1pPr marL="164594" indent="-164594">
              <a:lnSpc>
                <a:spcPct val="100000"/>
              </a:lnSpc>
              <a:spcBef>
                <a:spcPts val="0"/>
              </a:spcBef>
              <a:buNone/>
              <a:defRPr sz="4000">
                <a:latin typeface="+mj-lt"/>
              </a:defRPr>
            </a:lvl1pPr>
          </a:lstStyle>
          <a:p>
            <a:pPr lvl="0"/>
            <a:r>
              <a:rPr lang="en-US" dirty="0"/>
              <a:t>Click to edit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39718C74-AFEE-4B9F-A869-369D907D8932}" type="datetime1">
              <a:rPr lang="en-US" smtClean="0"/>
              <a:t>10/18/2026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Page </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01704271"/>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790042" y="5669280"/>
            <a:ext cx="8805673" cy="466344"/>
          </a:xfrm>
        </p:spPr>
        <p:txBody>
          <a:bodyPr anchor="ctr">
            <a:normAutofit/>
          </a:bodyPr>
          <a:lstStyle>
            <a:lvl1pPr>
              <a:lnSpc>
                <a:spcPct val="120000"/>
              </a:lnSpc>
              <a:defRPr sz="2201">
                <a:solidFill>
                  <a:schemeClr val="accent1">
                    <a:lumMod val="75000"/>
                  </a:schemeClr>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9" y="1097280"/>
            <a:ext cx="8961120" cy="3474720"/>
          </a:xfrm>
        </p:spPr>
        <p:txBody>
          <a:bodyPr anchor="ctr">
            <a:normAutofit/>
          </a:bodyPr>
          <a:lstStyle>
            <a:lvl1pPr marL="164594" indent="-164594">
              <a:lnSpc>
                <a:spcPct val="100000"/>
              </a:lnSpc>
              <a:spcBef>
                <a:spcPts val="0"/>
              </a:spcBef>
              <a:buNone/>
              <a:defRPr sz="4201">
                <a:latin typeface="+mj-lt"/>
              </a:defRPr>
            </a:lvl1pPr>
          </a:lstStyle>
          <a:p>
            <a:pPr lvl="0"/>
            <a:r>
              <a:rPr lang="en-US" dirty="0"/>
              <a:t>Click to edit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2EF1EC55-9255-48EE-BF11-CC058578C0CB}" type="datetime1">
              <a:rPr lang="en-US" smtClean="0"/>
              <a:t>10/18/2026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Page </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430901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548640"/>
            <a:ext cx="10741152" cy="1132258"/>
          </a:xfrm>
        </p:spPr>
        <p:txBody>
          <a:bodyPr/>
          <a:lstStyle/>
          <a:p>
            <a:r>
              <a:rPr lang="en-US" dirty="0"/>
              <a:t>Click to edit Master title style</a:t>
            </a:r>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sz="quarter" idx="13"/>
          </p:nvPr>
        </p:nvSpPr>
        <p:spPr>
          <a:xfrm>
            <a:off x="612775"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sz="quarter" idx="14"/>
          </p:nvPr>
        </p:nvSpPr>
        <p:spPr>
          <a:xfrm>
            <a:off x="6172201"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B51D76-F9F0-419C-AC1A-0EE5ADC81363}" type="datetime1">
              <a:rPr lang="en-US" smtClean="0"/>
              <a:t>10/18/2026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Page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640538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7"/>
            <a:ext cx="10745788" cy="114329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1" y="1685735"/>
            <a:ext cx="5157787" cy="559834"/>
          </a:xfrm>
        </p:spPr>
        <p:txBody>
          <a:bodyPr anchor="b">
            <a:normAutofit/>
          </a:bodyPr>
          <a:lstStyle>
            <a:lvl1pPr marL="0" indent="0">
              <a:lnSpc>
                <a:spcPct val="90000"/>
              </a:lnSpc>
              <a:buNone/>
              <a:defRPr sz="2000" b="1" cap="all" baseline="0"/>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609600" y="2387601"/>
            <a:ext cx="5157788" cy="3763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2" y="1685735"/>
            <a:ext cx="5183188" cy="559834"/>
          </a:xfrm>
        </p:spPr>
        <p:txBody>
          <a:bodyPr anchor="b">
            <a:normAutofit/>
          </a:bodyPr>
          <a:lstStyle>
            <a:lvl1pPr marL="0" indent="0">
              <a:lnSpc>
                <a:spcPct val="90000"/>
              </a:lnSpc>
              <a:buNone/>
              <a:defRPr sz="2000" b="1" cap="all" baseline="0"/>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sz="quarter" idx="14"/>
          </p:nvPr>
        </p:nvSpPr>
        <p:spPr>
          <a:xfrm>
            <a:off x="6172202" y="2387601"/>
            <a:ext cx="5183188" cy="3763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D9B59830-0619-448A-99B9-9486D9810D28}" type="datetime1">
              <a:rPr lang="en-US" smtClean="0"/>
              <a:t>10/18/2026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Page </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002321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F238C0BE-FC31-4299-93AB-CB3FE254CB3E}" type="datetime1">
              <a:rPr lang="en-US" smtClean="0"/>
              <a:t>10/18/2026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Page </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496573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0DEFEC7D-5106-4899-8AC2-278D6908A64D}" type="datetime1">
              <a:rPr lang="en-US" smtClean="0"/>
              <a:t>10/18/2026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Page </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8261233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9" y="553617"/>
            <a:ext cx="3595634" cy="1757505"/>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9" y="2311122"/>
            <a:ext cx="3595634" cy="3993263"/>
          </a:xfrm>
        </p:spPr>
        <p:txBody>
          <a:bodyPr anchor="t">
            <a:normAutofit/>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440258" cy="5755109"/>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05A183B5-56BB-450C-ACA4-37249F844094}" type="datetime1">
              <a:rPr lang="en-US" smtClean="0"/>
              <a:t>10/18/2026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Page </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031738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9" y="557785"/>
            <a:ext cx="3595634" cy="2212313"/>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9" y="2826138"/>
            <a:ext cx="3585586" cy="3434638"/>
          </a:xfrm>
        </p:spPr>
        <p:txBody>
          <a:bodyPr anchor="b"/>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dirty="0"/>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063320" y="557785"/>
            <a:ext cx="6519081" cy="5779007"/>
          </a:xfrm>
          <a:blipFill dpi="0" rotWithShape="1">
            <a:blip r:embed="rId2">
              <a:alphaModFix amt="60000"/>
            </a:blip>
            <a:srcRect/>
            <a:stretch>
              <a:fillRect/>
            </a:stretch>
          </a:blipFill>
        </p:spPr>
        <p:txBody>
          <a:bodyPr>
            <a:normAutofit/>
          </a:bodyPr>
          <a:lstStyle>
            <a:lvl1pPr marL="0" indent="0">
              <a:buNone/>
              <a:defRPr sz="1801"/>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8F53E530-DDA2-408B-A60A-A0F36899E544}" type="datetime1">
              <a:rPr lang="en-US" smtClean="0"/>
              <a:t>10/18/2026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Page </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96277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1847088"/>
            <a:ext cx="10888473" cy="1133856"/>
          </a:xfrm>
        </p:spPr>
        <p:txBody>
          <a:bodyPr anchor="b">
            <a:normAutofit/>
          </a:bodyPr>
          <a:lstStyle>
            <a:lvl1pPr>
              <a:defRPr sz="6000"/>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6" y="3594099"/>
            <a:ext cx="10890373" cy="2743200"/>
          </a:xfrm>
        </p:spPr>
        <p:txBody>
          <a:bodyPr/>
          <a:lstStyle>
            <a:lvl1pPr marL="0" indent="0">
              <a:buNone/>
              <a:defRPr/>
            </a:lvl1pPr>
            <a:lvl2pPr marL="228604" indent="0">
              <a:buNone/>
              <a:defRPr/>
            </a:lvl2pPr>
            <a:lvl3pPr marL="457206" indent="0">
              <a:buNone/>
              <a:defRPr/>
            </a:lvl3pPr>
            <a:lvl4pPr marL="685809" indent="0">
              <a:buNone/>
              <a:defRPr/>
            </a:lvl4pPr>
            <a:lvl5pPr marL="914411"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745D424-DE9B-4455-9EC4-EFDA812E8C1C}" type="datetime1">
              <a:rPr lang="en-US" smtClean="0"/>
              <a:t>10/18/2026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23769857"/>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6" cy="1842020"/>
          </a:xfrm>
        </p:spPr>
        <p:txBody>
          <a:bodyPr anchor="b">
            <a:normAutofit/>
          </a:bodyPr>
          <a:lstStyle>
            <a:lvl1pPr>
              <a:defRPr sz="6000"/>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5"/>
            <a:ext cx="8430638" cy="1279615"/>
          </a:xfrm>
        </p:spPr>
        <p:txBody>
          <a:bodyPr>
            <a:normAutofit/>
          </a:bodyPr>
          <a:lstStyle>
            <a:lvl1pPr marL="0" indent="0">
              <a:buNone/>
              <a:defRPr sz="2400"/>
            </a:lvl1pPr>
            <a:lvl2pPr marL="228604" indent="0">
              <a:buNone/>
              <a:defRPr sz="2000"/>
            </a:lvl2pPr>
            <a:lvl3pPr marL="457206" indent="0">
              <a:buNone/>
              <a:defRPr sz="1801"/>
            </a:lvl3pPr>
            <a:lvl4pPr marL="685809" indent="0">
              <a:buNone/>
              <a:defRPr sz="1600"/>
            </a:lvl4pPr>
            <a:lvl5pPr marL="914411" indent="0">
              <a:buNone/>
              <a:defRPr sz="140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2B7E108-0809-42AA-9874-4ABA06361908}" type="datetime1">
              <a:rPr lang="en-US" smtClean="0"/>
              <a:t>10/18/2026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3023512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7" y="548640"/>
            <a:ext cx="10653579" cy="113225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59" y="6453003"/>
            <a:ext cx="3494315" cy="365125"/>
          </a:xfrm>
          <a:prstGeom prst="rect">
            <a:avLst/>
          </a:prstGeom>
        </p:spPr>
        <p:txBody>
          <a:bodyPr vert="horz" lIns="91440" tIns="45720" rIns="91440" bIns="45720" rtlCol="0" anchor="ctr"/>
          <a:lstStyle>
            <a:lvl1pPr algn="l">
              <a:defRPr sz="900">
                <a:solidFill>
                  <a:schemeClr val="tx1"/>
                </a:solidFill>
              </a:defRPr>
            </a:lvl1pPr>
          </a:lstStyle>
          <a:p>
            <a:fld id="{AFDFB2DB-B59E-42F3-B6E0-E86C95B13E18}" type="datetime1">
              <a:rPr lang="en-US" smtClean="0"/>
              <a:t>10/18/2026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3" y="6453003"/>
            <a:ext cx="2805404" cy="365125"/>
          </a:xfrm>
          <a:prstGeom prst="rect">
            <a:avLst/>
          </a:prstGeom>
        </p:spPr>
        <p:txBody>
          <a:bodyPr vert="horz" lIns="91440" tIns="45720" rIns="91440" bIns="45720" rtlCol="0" anchor="ctr"/>
          <a:lstStyle>
            <a:lvl1pPr algn="r">
              <a:defRPr sz="900">
                <a:solidFill>
                  <a:schemeClr val="tx1"/>
                </a:solidFill>
              </a:defRPr>
            </a:lvl1pPr>
          </a:lstStyle>
          <a:p>
            <a:r>
              <a:rPr lang="en-US"/>
              <a:t>Page </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3" y="6453003"/>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136681872"/>
      </p:ext>
    </p:extLst>
  </p:cSld>
  <p:clrMap bg1="lt1" tx1="dk1" bg2="lt2" tx2="dk2" accent1="accent1" accent2="accent2" accent3="accent3" accent4="accent4" accent5="accent5" accent6="accent6" hlink="hlink" folHlink="folHlink"/>
  <p:sldLayoutIdLst>
    <p:sldLayoutId id="2147483749" r:id="rId1"/>
    <p:sldLayoutId id="2147483748" r:id="rId2"/>
    <p:sldLayoutId id="2147483750"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 id="2147483728" r:id="rId30"/>
    <p:sldLayoutId id="2147483729" r:id="rId31"/>
    <p:sldLayoutId id="2147483730" r:id="rId32"/>
    <p:sldLayoutId id="2147483731" r:id="rId33"/>
    <p:sldLayoutId id="2147483732" r:id="rId34"/>
    <p:sldLayoutId id="2147483733" r:id="rId35"/>
    <p:sldLayoutId id="2147483734" r:id="rId36"/>
    <p:sldLayoutId id="2147483735" r:id="rId37"/>
    <p:sldLayoutId id="2147483736" r:id="rId38"/>
    <p:sldLayoutId id="2147483737" r:id="rId39"/>
    <p:sldLayoutId id="2147483738" r:id="rId40"/>
    <p:sldLayoutId id="2147483739" r:id="rId41"/>
    <p:sldLayoutId id="2147483740" r:id="rId42"/>
    <p:sldLayoutId id="2147483741" r:id="rId43"/>
    <p:sldLayoutId id="2147483742" r:id="rId44"/>
    <p:sldLayoutId id="2147483743" r:id="rId45"/>
    <p:sldLayoutId id="2147483744" r:id="rId46"/>
    <p:sldLayoutId id="2147483745" r:id="rId47"/>
    <p:sldLayoutId id="2147483746" r:id="rId48"/>
    <p:sldLayoutId id="2147483747" r:id="rId49"/>
  </p:sldLayoutIdLst>
  <p:hf hdr="0" dt="0"/>
  <p:txStyles>
    <p:titleStyle>
      <a:lvl1pPr algn="l" defTabSz="914411"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4" indent="-228604" algn="l" defTabSz="914411" rtl="0" eaLnBrk="1" latinLnBrk="0" hangingPunct="1">
        <a:lnSpc>
          <a:spcPct val="120000"/>
        </a:lnSpc>
        <a:spcBef>
          <a:spcPts val="1001"/>
        </a:spcBef>
        <a:buFont typeface="Arial" panose="020B0604020202020204" pitchFamily="34" charset="0"/>
        <a:buChar char="•"/>
        <a:defRPr sz="2000" kern="1200">
          <a:solidFill>
            <a:schemeClr val="tx1"/>
          </a:solidFill>
          <a:latin typeface="+mn-lt"/>
          <a:ea typeface="+mn-ea"/>
          <a:cs typeface="+mn-cs"/>
        </a:defRPr>
      </a:lvl1pPr>
      <a:lvl2pPr marL="457206" indent="-228604" algn="l" defTabSz="914411" rtl="0" eaLnBrk="1" latinLnBrk="0" hangingPunct="1">
        <a:lnSpc>
          <a:spcPct val="120000"/>
        </a:lnSpc>
        <a:spcBef>
          <a:spcPts val="500"/>
        </a:spcBef>
        <a:buFont typeface="Arial" panose="020B0604020202020204" pitchFamily="34" charset="0"/>
        <a:buChar char="•"/>
        <a:defRPr sz="1801" kern="1200">
          <a:solidFill>
            <a:schemeClr val="tx1"/>
          </a:solidFill>
          <a:latin typeface="+mn-lt"/>
          <a:ea typeface="+mn-ea"/>
          <a:cs typeface="+mn-cs"/>
        </a:defRPr>
      </a:lvl2pPr>
      <a:lvl3pPr marL="685809" indent="-228604" algn="l" defTabSz="914411"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11" indent="-228604" algn="l" defTabSz="914411" rtl="0" eaLnBrk="1" latinLnBrk="0" hangingPunct="1">
        <a:lnSpc>
          <a:spcPct val="120000"/>
        </a:lnSpc>
        <a:spcBef>
          <a:spcPts val="500"/>
        </a:spcBef>
        <a:buFont typeface="Arial" panose="020B0604020202020204" pitchFamily="34" charset="0"/>
        <a:buChar char="•"/>
        <a:defRPr sz="1401" kern="1200">
          <a:solidFill>
            <a:schemeClr val="tx1"/>
          </a:solidFill>
          <a:latin typeface="+mn-lt"/>
          <a:ea typeface="+mn-ea"/>
          <a:cs typeface="+mn-cs"/>
        </a:defRPr>
      </a:lvl4pPr>
      <a:lvl5pPr marL="1143015" indent="-228604" algn="l" defTabSz="914411" rtl="0" eaLnBrk="1" latinLnBrk="0" hangingPunct="1">
        <a:lnSpc>
          <a:spcPct val="120000"/>
        </a:lnSpc>
        <a:spcBef>
          <a:spcPts val="500"/>
        </a:spcBef>
        <a:buFont typeface="Arial" panose="020B0604020202020204" pitchFamily="34" charset="0"/>
        <a:buChar char="•"/>
        <a:defRPr sz="14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ustomXml" Target="../ink/ink1.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ustomXml" Target="../ink/ink2.xml"/><Relationship Id="rId1" Type="http://schemas.openxmlformats.org/officeDocument/2006/relationships/slideLayout" Target="../slideLayouts/slideLayout21.xml"/><Relationship Id="rId5" Type="http://schemas.openxmlformats.org/officeDocument/2006/relationships/image" Target="../media/image12.png"/><Relationship Id="rId4" Type="http://schemas.openxmlformats.org/officeDocument/2006/relationships/customXml" Target="../ink/ink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ustomXml" Target="../ink/ink4.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ustomXml" Target="../ink/ink5.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ustomXml" Target="../ink/ink6.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3" Type="http://schemas.openxmlformats.org/officeDocument/2006/relationships/image" Target="../media/image21.png"/><Relationship Id="rId18" Type="http://schemas.openxmlformats.org/officeDocument/2006/relationships/customXml" Target="../ink/ink11.xml"/><Relationship Id="rId3" Type="http://schemas.openxmlformats.org/officeDocument/2006/relationships/customXml" Target="../ink/ink7.xml"/><Relationship Id="rId34" Type="http://schemas.openxmlformats.org/officeDocument/2006/relationships/customXml" Target="../ink/ink16.xml"/><Relationship Id="rId55" Type="http://schemas.openxmlformats.org/officeDocument/2006/relationships/hyperlink" Target="https://www.loc.gov/item/2005687122/" TargetMode="External"/><Relationship Id="rId12" Type="http://schemas.openxmlformats.org/officeDocument/2006/relationships/customXml" Target="../ink/ink9.xml"/><Relationship Id="rId17" Type="http://schemas.openxmlformats.org/officeDocument/2006/relationships/image" Target="../media/image23.png"/><Relationship Id="rId25" Type="http://schemas.openxmlformats.org/officeDocument/2006/relationships/customXml" Target="../ink/ink14.xml"/><Relationship Id="rId33" Type="http://schemas.openxmlformats.org/officeDocument/2006/relationships/customXml" Target="../ink/ink15.xml"/><Relationship Id="rId2" Type="http://schemas.openxmlformats.org/officeDocument/2006/relationships/image" Target="../media/image15.png"/><Relationship Id="rId20" Type="http://schemas.openxmlformats.org/officeDocument/2006/relationships/customXml" Target="../ink/ink12.xml"/><Relationship Id="rId41" Type="http://schemas.openxmlformats.org/officeDocument/2006/relationships/customXml" Target="../ink/ink17.xml"/><Relationship Id="rId54" Type="http://schemas.openxmlformats.org/officeDocument/2006/relationships/image" Target="../media/image39.png"/><Relationship Id="rId1" Type="http://schemas.openxmlformats.org/officeDocument/2006/relationships/slideLayout" Target="../slideLayouts/slideLayout8.xml"/><Relationship Id="rId11" Type="http://schemas.openxmlformats.org/officeDocument/2006/relationships/image" Target="../media/image20.png"/><Relationship Id="rId24" Type="http://schemas.openxmlformats.org/officeDocument/2006/relationships/customXml" Target="../ink/ink13.xml"/><Relationship Id="rId32" Type="http://schemas.openxmlformats.org/officeDocument/2006/relationships/image" Target="../media/image30.png"/><Relationship Id="rId40" Type="http://schemas.openxmlformats.org/officeDocument/2006/relationships/image" Target="../media/image16.png"/><Relationship Id="rId23" Type="http://schemas.openxmlformats.org/officeDocument/2006/relationships/image" Target="../media/image26.png"/><Relationship Id="rId49" Type="http://schemas.openxmlformats.org/officeDocument/2006/relationships/customXml" Target="../ink/ink18.xml"/><Relationship Id="rId10" Type="http://schemas.openxmlformats.org/officeDocument/2006/relationships/customXml" Target="../ink/ink8.xml"/><Relationship Id="rId19" Type="http://schemas.openxmlformats.org/officeDocument/2006/relationships/image" Target="../media/image24.png"/><Relationship Id="rId9" Type="http://schemas.openxmlformats.org/officeDocument/2006/relationships/image" Target="../media/image19.png"/><Relationship Id="rId14" Type="http://schemas.openxmlformats.org/officeDocument/2006/relationships/customXml" Target="../ink/ink10.xml"/><Relationship Id="rId48" Type="http://schemas.openxmlformats.org/officeDocument/2006/relationships/image" Target="../media/image36.png"/><Relationship Id="rId56" Type="http://schemas.openxmlformats.org/officeDocument/2006/relationships/image" Target="../media/image16.t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customXml" Target="../ink/ink22.xml"/><Relationship Id="rId3" Type="http://schemas.openxmlformats.org/officeDocument/2006/relationships/customXml" Target="../ink/ink19.xml"/><Relationship Id="rId47" Type="http://schemas.openxmlformats.org/officeDocument/2006/relationships/image" Target="../media/image16.tif"/><Relationship Id="rId12" Type="http://schemas.openxmlformats.org/officeDocument/2006/relationships/image" Target="../media/image44.png"/><Relationship Id="rId17" Type="http://schemas.openxmlformats.org/officeDocument/2006/relationships/customXml" Target="../ink/ink23.xml"/><Relationship Id="rId33" Type="http://schemas.openxmlformats.org/officeDocument/2006/relationships/customXml" Target="../ink/ink27.xml"/><Relationship Id="rId46" Type="http://schemas.openxmlformats.org/officeDocument/2006/relationships/hyperlink" Target="https://www.loc.gov/item/2005687122/" TargetMode="External"/><Relationship Id="rId2" Type="http://schemas.openxmlformats.org/officeDocument/2006/relationships/image" Target="../media/image15.png"/><Relationship Id="rId16" Type="http://schemas.openxmlformats.org/officeDocument/2006/relationships/image" Target="../media/image45.png"/><Relationship Id="rId1" Type="http://schemas.openxmlformats.org/officeDocument/2006/relationships/slideLayout" Target="../slideLayouts/slideLayout8.xml"/><Relationship Id="rId11" Type="http://schemas.openxmlformats.org/officeDocument/2006/relationships/customXml" Target="../ink/ink21.xml"/><Relationship Id="rId24" Type="http://schemas.openxmlformats.org/officeDocument/2006/relationships/customXml" Target="../ink/ink25.xml"/><Relationship Id="rId32" Type="http://schemas.openxmlformats.org/officeDocument/2006/relationships/customXml" Target="../ink/ink26.xml"/><Relationship Id="rId45" Type="http://schemas.openxmlformats.org/officeDocument/2006/relationships/customXml" Target="../ink/ink28.xml"/><Relationship Id="rId23" Type="http://schemas.openxmlformats.org/officeDocument/2006/relationships/customXml" Target="../ink/ink24.xml"/><Relationship Id="rId10" Type="http://schemas.openxmlformats.org/officeDocument/2006/relationships/image" Target="../media/image39.png"/><Relationship Id="rId31" Type="http://schemas.openxmlformats.org/officeDocument/2006/relationships/image" Target="../media/image49.png"/><Relationship Id="rId44" Type="http://schemas.openxmlformats.org/officeDocument/2006/relationships/image" Target="../media/image36.png"/><Relationship Id="rId9" Type="http://schemas.openxmlformats.org/officeDocument/2006/relationships/customXml" Target="../ink/ink20.xml"/><Relationship Id="rId22" Type="http://schemas.openxmlformats.org/officeDocument/2006/relationships/image" Target="../media/image4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34B0B0-6AE7-E2B8-C46F-5DB4F08854C4}"/>
              </a:ext>
            </a:extLst>
          </p:cNvPr>
          <p:cNvSpPr>
            <a:spLocks noGrp="1"/>
          </p:cNvSpPr>
          <p:nvPr>
            <p:ph type="subTitle" idx="1"/>
          </p:nvPr>
        </p:nvSpPr>
        <p:spPr>
          <a:xfrm>
            <a:off x="365760" y="5972630"/>
            <a:ext cx="11460480" cy="480373"/>
          </a:xfrm>
        </p:spPr>
        <p:txBody>
          <a:bodyPr>
            <a:noAutofit/>
          </a:bodyPr>
          <a:lstStyle/>
          <a:p>
            <a:r>
              <a:rPr lang="en-US" sz="2400" dirty="0"/>
              <a:t>While Sitting In A Church                               Written by Sara Kumar</a:t>
            </a:r>
          </a:p>
        </p:txBody>
      </p:sp>
      <p:pic>
        <p:nvPicPr>
          <p:cNvPr id="5" name="Picture 4">
            <a:extLst>
              <a:ext uri="{FF2B5EF4-FFF2-40B4-BE49-F238E27FC236}">
                <a16:creationId xmlns:a16="http://schemas.microsoft.com/office/drawing/2014/main" id="{E1092587-7314-7442-D3A4-0B881AEBE998}"/>
              </a:ext>
            </a:extLst>
          </p:cNvPr>
          <p:cNvPicPr>
            <a:picLocks noChangeAspect="1"/>
          </p:cNvPicPr>
          <p:nvPr/>
        </p:nvPicPr>
        <p:blipFill>
          <a:blip r:embed="rId3">
            <a:extLst>
              <a:ext uri="{BEBA8EAE-BF5A-486C-A8C5-ECC9F3942E4B}">
                <a14:imgProps xmlns:a14="http://schemas.microsoft.com/office/drawing/2010/main">
                  <a14:imgLayer r:embed="rId4">
                    <a14:imgEffect>
                      <a14:artisticPaintStrokes/>
                    </a14:imgEffect>
                  </a14:imgLayer>
                </a14:imgProps>
              </a:ext>
            </a:extLst>
          </a:blip>
          <a:stretch>
            <a:fillRect/>
          </a:stretch>
        </p:blipFill>
        <p:spPr>
          <a:xfrm>
            <a:off x="365760" y="157282"/>
            <a:ext cx="6990476" cy="4047619"/>
          </a:xfrm>
          <a:prstGeom prst="rect">
            <a:avLst/>
          </a:prstGeom>
          <a:effectLst>
            <a:outerShdw blurRad="50800" dist="50800" dir="5400000" algn="ctr" rotWithShape="0">
              <a:srgbClr val="000000">
                <a:alpha val="0"/>
              </a:srgbClr>
            </a:outerShdw>
          </a:effectLst>
        </p:spPr>
      </p:pic>
      <p:sp>
        <p:nvSpPr>
          <p:cNvPr id="7" name="Star: 5 Points 6">
            <a:extLst>
              <a:ext uri="{FF2B5EF4-FFF2-40B4-BE49-F238E27FC236}">
                <a16:creationId xmlns:a16="http://schemas.microsoft.com/office/drawing/2014/main" id="{59EB9D75-2D02-CD6A-48CD-218310B97558}"/>
              </a:ext>
            </a:extLst>
          </p:cNvPr>
          <p:cNvSpPr/>
          <p:nvPr/>
        </p:nvSpPr>
        <p:spPr>
          <a:xfrm>
            <a:off x="5153890" y="2073440"/>
            <a:ext cx="4862945" cy="3667582"/>
          </a:xfrm>
          <a:prstGeom prst="star5">
            <a:avLst/>
          </a:prstGeom>
          <a:effectLst>
            <a:glow rad="139700">
              <a:schemeClr val="accent4">
                <a:satMod val="175000"/>
                <a:alpha val="40000"/>
              </a:schemeClr>
            </a:glow>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3644AD-4196-ECF1-27CD-1D1C09FD94F3}"/>
              </a:ext>
            </a:extLst>
          </p:cNvPr>
          <p:cNvSpPr>
            <a:spLocks noGrp="1"/>
          </p:cNvSpPr>
          <p:nvPr>
            <p:ph type="ctrTitle"/>
          </p:nvPr>
        </p:nvSpPr>
        <p:spPr>
          <a:xfrm>
            <a:off x="365760" y="5218034"/>
            <a:ext cx="11460480" cy="786384"/>
          </a:xfrm>
        </p:spPr>
        <p:txBody>
          <a:bodyPr anchor="b">
            <a:normAutofit/>
          </a:bodyPr>
          <a:lstStyle/>
          <a:p>
            <a:r>
              <a:rPr lang="en-US" dirty="0"/>
              <a:t>And Galileo Saw A Pendulum,</a:t>
            </a:r>
          </a:p>
        </p:txBody>
      </p:sp>
      <p:sp>
        <p:nvSpPr>
          <p:cNvPr id="9" name="Rectangle 8">
            <a:extLst>
              <a:ext uri="{FF2B5EF4-FFF2-40B4-BE49-F238E27FC236}">
                <a16:creationId xmlns:a16="http://schemas.microsoft.com/office/drawing/2014/main" id="{B0FA0612-D65F-34EE-8F31-8A84F878E812}"/>
              </a:ext>
            </a:extLst>
          </p:cNvPr>
          <p:cNvSpPr/>
          <p:nvPr/>
        </p:nvSpPr>
        <p:spPr>
          <a:xfrm>
            <a:off x="1792647" y="401215"/>
            <a:ext cx="7819769" cy="5078313"/>
          </a:xfrm>
          <a:prstGeom prst="rect">
            <a:avLst/>
          </a:prstGeom>
          <a:noFill/>
          <a:effectLst>
            <a:glow rad="139700">
              <a:schemeClr val="accent4">
                <a:satMod val="175000"/>
                <a:alpha val="40000"/>
              </a:schemeClr>
            </a:glow>
          </a:effectLst>
        </p:spPr>
        <p:txBody>
          <a:bodyPr wrap="none" lIns="91440" tIns="45720" rIns="91440" bIns="45720">
            <a:spAutoFit/>
          </a:bodyPr>
          <a:lstStyle/>
          <a:p>
            <a:pPr algn="ctr"/>
            <a:r>
              <a:rPr lang="en-US" sz="5400" b="1"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rPr>
              <a:t>A Freedom Play </a:t>
            </a:r>
            <a:r>
              <a:rPr lang="en-US" sz="5400" b="1" dirty="0">
                <a:ln w="12700">
                  <a:solidFill>
                    <a:schemeClr val="tx2">
                      <a:lumMod val="75000"/>
                    </a:schemeClr>
                  </a:solidFill>
                  <a:prstDash val="solid"/>
                </a:ln>
                <a:solidFill>
                  <a:srgbClr val="C00000"/>
                </a:solidFill>
                <a:effectLst>
                  <a:outerShdw dist="38100" dir="2640000" algn="bl" rotWithShape="0">
                    <a:schemeClr val="tx2">
                      <a:lumMod val="75000"/>
                    </a:schemeClr>
                  </a:outerShdw>
                </a:effectLst>
              </a:rPr>
              <a:t>Piece</a:t>
            </a:r>
          </a:p>
          <a:p>
            <a:pPr algn="ctr"/>
            <a:r>
              <a:rPr lang="en-US" sz="5400" b="1" cap="none" spc="0"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rPr>
              <a:t>With History          </a:t>
            </a:r>
            <a:r>
              <a:rPr lang="en-US" sz="5400" b="1" cap="none" spc="0" dirty="0">
                <a:ln w="12700">
                  <a:solidFill>
                    <a:schemeClr val="tx2">
                      <a:lumMod val="75000"/>
                    </a:schemeClr>
                  </a:solidFill>
                  <a:prstDash val="solid"/>
                </a:ln>
                <a:solidFill>
                  <a:srgbClr val="C00000"/>
                </a:solidFill>
                <a:effectLst>
                  <a:outerShdw dist="38100" dir="2640000" algn="bl" rotWithShape="0">
                    <a:schemeClr val="tx2">
                      <a:lumMod val="75000"/>
                    </a:schemeClr>
                  </a:outerShdw>
                </a:effectLst>
              </a:rPr>
              <a:t>And</a:t>
            </a:r>
            <a:r>
              <a:rPr lang="en-US" sz="5400" b="1" cap="none" spc="0"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rPr>
              <a:t> </a:t>
            </a:r>
          </a:p>
          <a:p>
            <a:pPr algn="ctr"/>
            <a:r>
              <a:rPr lang="en-US" sz="5400" b="1" cap="none" spc="0"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rPr>
              <a:t>                       </a:t>
            </a:r>
          </a:p>
          <a:p>
            <a:pPr algn="ctr"/>
            <a:r>
              <a:rPr lang="en-US" sz="5400" b="1"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rPr>
              <a:t>    Classical Newtonian</a:t>
            </a:r>
            <a:r>
              <a:rPr lang="en-US" sz="5400" b="1" cap="none" spc="0"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rPr>
              <a:t> </a:t>
            </a:r>
          </a:p>
          <a:p>
            <a:pPr algn="ctr"/>
            <a:endParaRPr lang="en-US" sz="5400" b="1" cap="none" spc="0"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endParaRPr>
          </a:p>
          <a:p>
            <a:pPr algn="ctr"/>
            <a:r>
              <a:rPr lang="en-US" sz="5400" b="1" cap="none" spc="0"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rPr>
              <a:t>Physics</a:t>
            </a:r>
          </a:p>
        </p:txBody>
      </p:sp>
      <p:sp>
        <p:nvSpPr>
          <p:cNvPr id="4" name="Footer Placeholder 3">
            <a:extLst>
              <a:ext uri="{FF2B5EF4-FFF2-40B4-BE49-F238E27FC236}">
                <a16:creationId xmlns:a16="http://schemas.microsoft.com/office/drawing/2014/main" id="{A9A18409-7A3A-9AD6-A396-640C6A4E0143}"/>
              </a:ext>
            </a:extLst>
          </p:cNvPr>
          <p:cNvSpPr>
            <a:spLocks noGrp="1"/>
          </p:cNvSpPr>
          <p:nvPr>
            <p:ph type="ftr" sz="quarter" idx="15"/>
          </p:nvPr>
        </p:nvSpPr>
        <p:spPr/>
        <p:txBody>
          <a:bodyPr/>
          <a:lstStyle/>
          <a:p>
            <a:r>
              <a:rPr lang="en-US" dirty="0"/>
              <a:t>Page </a:t>
            </a:r>
          </a:p>
        </p:txBody>
      </p:sp>
      <p:sp>
        <p:nvSpPr>
          <p:cNvPr id="6" name="Slide Number Placeholder 5">
            <a:extLst>
              <a:ext uri="{FF2B5EF4-FFF2-40B4-BE49-F238E27FC236}">
                <a16:creationId xmlns:a16="http://schemas.microsoft.com/office/drawing/2014/main" id="{D20B4EAB-44CD-2210-1468-E8129DBD5E8C}"/>
              </a:ext>
            </a:extLst>
          </p:cNvPr>
          <p:cNvSpPr>
            <a:spLocks noGrp="1"/>
          </p:cNvSpPr>
          <p:nvPr>
            <p:ph type="sldNum" sz="quarter" idx="16"/>
          </p:nvPr>
        </p:nvSpPr>
        <p:spPr/>
        <p:txBody>
          <a:bodyPr/>
          <a:lstStyle/>
          <a:p>
            <a:fld id="{CC057153-B650-4DEB-B370-79DDCFDCE934}" type="slidenum">
              <a:rPr lang="en-US" smtClean="0"/>
              <a:t>1</a:t>
            </a:fld>
            <a:endParaRPr lang="en-US"/>
          </a:p>
        </p:txBody>
      </p:sp>
    </p:spTree>
    <p:extLst>
      <p:ext uri="{BB962C8B-B14F-4D97-AF65-F5344CB8AC3E}">
        <p14:creationId xmlns:p14="http://schemas.microsoft.com/office/powerpoint/2010/main" val="879055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71C53E7-520C-4774-8A9A-37553CEB7475}"/>
              </a:ext>
            </a:extLst>
          </p:cNvPr>
          <p:cNvPicPr>
            <a:picLocks noChangeAspect="1"/>
          </p:cNvPicPr>
          <p:nvPr/>
        </p:nvPicPr>
        <p:blipFill>
          <a:blip r:embed="rId2">
            <a:extLst>
              <a:ext uri="{BEBA8EAE-BF5A-486C-A8C5-ECC9F3942E4B}">
                <a14:imgProps xmlns:a14="http://schemas.microsoft.com/office/drawing/2010/main">
                  <a14:imgLayer r:embed="rId3">
                    <a14:imgEffect>
                      <a14:artisticPaintStrokes/>
                    </a14:imgEffect>
                  </a14:imgLayer>
                </a14:imgProps>
              </a:ext>
            </a:extLst>
          </a:blip>
          <a:stretch>
            <a:fillRect/>
          </a:stretch>
        </p:blipFill>
        <p:spPr>
          <a:xfrm>
            <a:off x="2600762" y="404998"/>
            <a:ext cx="6990476" cy="4047619"/>
          </a:xfrm>
          <a:prstGeom prst="rect">
            <a:avLst/>
          </a:prstGeom>
          <a:effectLst>
            <a:outerShdw blurRad="50800" dist="50800" dir="5400000" algn="ctr" rotWithShape="0">
              <a:srgbClr val="000000">
                <a:alpha val="0"/>
              </a:srgbClr>
            </a:outerShdw>
          </a:effectLst>
        </p:spPr>
      </p:pic>
      <p:sp>
        <p:nvSpPr>
          <p:cNvPr id="2" name="Title 1">
            <a:extLst>
              <a:ext uri="{FF2B5EF4-FFF2-40B4-BE49-F238E27FC236}">
                <a16:creationId xmlns:a16="http://schemas.microsoft.com/office/drawing/2014/main" id="{FDFD82D0-CF06-9355-B0BB-D047820868F2}"/>
              </a:ext>
            </a:extLst>
          </p:cNvPr>
          <p:cNvSpPr>
            <a:spLocks noGrp="1"/>
          </p:cNvSpPr>
          <p:nvPr>
            <p:ph type="ctrTitle"/>
          </p:nvPr>
        </p:nvSpPr>
        <p:spPr>
          <a:xfrm>
            <a:off x="712125" y="5736384"/>
            <a:ext cx="11460480" cy="786384"/>
          </a:xfrm>
        </p:spPr>
        <p:txBody>
          <a:bodyPr>
            <a:normAutofit fontScale="90000"/>
          </a:bodyPr>
          <a:lstStyle/>
          <a:p>
            <a:r>
              <a:rPr lang="en-US" dirty="0"/>
              <a:t>For my dad, Asok, and St. Joseph and Papa in </a:t>
            </a:r>
            <a:br>
              <a:rPr lang="en-US" dirty="0"/>
            </a:br>
            <a:r>
              <a:rPr lang="en-US" dirty="0"/>
              <a:t>                                                                  Heaven</a:t>
            </a:r>
          </a:p>
        </p:txBody>
      </p:sp>
      <p:sp>
        <p:nvSpPr>
          <p:cNvPr id="6" name="Star: 5 Points 5">
            <a:extLst>
              <a:ext uri="{FF2B5EF4-FFF2-40B4-BE49-F238E27FC236}">
                <a16:creationId xmlns:a16="http://schemas.microsoft.com/office/drawing/2014/main" id="{C9836D64-C1DA-F5D9-5EA4-715210E7CF94}"/>
              </a:ext>
            </a:extLst>
          </p:cNvPr>
          <p:cNvSpPr/>
          <p:nvPr/>
        </p:nvSpPr>
        <p:spPr>
          <a:xfrm>
            <a:off x="6637634" y="1534993"/>
            <a:ext cx="4862945" cy="3667582"/>
          </a:xfrm>
          <a:prstGeom prst="star5">
            <a:avLst/>
          </a:prstGeom>
          <a:solidFill>
            <a:schemeClr val="accent1">
              <a:alpha val="55000"/>
            </a:schemeClr>
          </a:solidFill>
          <a:effectLst>
            <a:glow rad="139700">
              <a:schemeClr val="accent4">
                <a:satMod val="175000"/>
                <a:alpha val="40000"/>
              </a:schemeClr>
            </a:glow>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C264AC69-63D4-098D-C0A9-396DFD128975}"/>
              </a:ext>
            </a:extLst>
          </p:cNvPr>
          <p:cNvSpPr>
            <a:spLocks noGrp="1"/>
          </p:cNvSpPr>
          <p:nvPr>
            <p:ph type="ftr" sz="quarter" idx="15"/>
          </p:nvPr>
        </p:nvSpPr>
        <p:spPr/>
        <p:txBody>
          <a:bodyPr/>
          <a:lstStyle/>
          <a:p>
            <a:r>
              <a:rPr lang="en-US"/>
              <a:t>Page </a:t>
            </a:r>
          </a:p>
        </p:txBody>
      </p:sp>
      <p:sp>
        <p:nvSpPr>
          <p:cNvPr id="9" name="Slide Number Placeholder 8">
            <a:extLst>
              <a:ext uri="{FF2B5EF4-FFF2-40B4-BE49-F238E27FC236}">
                <a16:creationId xmlns:a16="http://schemas.microsoft.com/office/drawing/2014/main" id="{84F1CEAD-4602-A452-61C5-E5D34C4DBD17}"/>
              </a:ext>
            </a:extLst>
          </p:cNvPr>
          <p:cNvSpPr>
            <a:spLocks noGrp="1"/>
          </p:cNvSpPr>
          <p:nvPr>
            <p:ph type="sldNum" sz="quarter" idx="16"/>
          </p:nvPr>
        </p:nvSpPr>
        <p:spPr/>
        <p:txBody>
          <a:bodyPr/>
          <a:lstStyle/>
          <a:p>
            <a:fld id="{CC057153-B650-4DEB-B370-79DDCFDCE934}" type="slidenum">
              <a:rPr lang="en-US" smtClean="0"/>
              <a:t>2</a:t>
            </a:fld>
            <a:endParaRPr lang="en-US"/>
          </a:p>
        </p:txBody>
      </p:sp>
    </p:spTree>
    <p:extLst>
      <p:ext uri="{BB962C8B-B14F-4D97-AF65-F5344CB8AC3E}">
        <p14:creationId xmlns:p14="http://schemas.microsoft.com/office/powerpoint/2010/main" val="1337986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CAC1E8-79E2-F372-67BE-67726DB9BD3E}"/>
              </a:ext>
            </a:extLst>
          </p:cNvPr>
          <p:cNvSpPr>
            <a:spLocks noGrp="1"/>
          </p:cNvSpPr>
          <p:nvPr>
            <p:ph sz="quarter" idx="13"/>
          </p:nvPr>
        </p:nvSpPr>
        <p:spPr>
          <a:xfrm>
            <a:off x="-1466491" y="-397678"/>
            <a:ext cx="13158158" cy="4206240"/>
          </a:xfrm>
        </p:spPr>
        <p:txBody>
          <a:bodyPr>
            <a:normAutofit/>
          </a:bodyPr>
          <a:lstStyle/>
          <a:p>
            <a:r>
              <a:rPr lang="en-US" sz="8200" dirty="0"/>
              <a:t>Dear fellow </a:t>
            </a:r>
          </a:p>
          <a:p>
            <a:r>
              <a:rPr lang="en-US" sz="8200" dirty="0"/>
              <a:t>artists </a:t>
            </a:r>
          </a:p>
          <a:p>
            <a:r>
              <a:rPr lang="en-US" sz="8200" dirty="0"/>
              <a:t>                    and friends</a:t>
            </a:r>
          </a:p>
        </p:txBody>
      </p:sp>
      <p:sp>
        <p:nvSpPr>
          <p:cNvPr id="5" name="Dodecagon 4">
            <a:extLst>
              <a:ext uri="{FF2B5EF4-FFF2-40B4-BE49-F238E27FC236}">
                <a16:creationId xmlns:a16="http://schemas.microsoft.com/office/drawing/2014/main" id="{75E565EC-2679-5037-88B9-CA20B26FFA5A}"/>
              </a:ext>
            </a:extLst>
          </p:cNvPr>
          <p:cNvSpPr/>
          <p:nvPr/>
        </p:nvSpPr>
        <p:spPr>
          <a:xfrm>
            <a:off x="1535502" y="3998345"/>
            <a:ext cx="3001993" cy="2710422"/>
          </a:xfrm>
          <a:prstGeom prst="dodec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D9913E90-39B8-E6AD-2E30-19256BEDE3E8}"/>
              </a:ext>
            </a:extLst>
          </p:cNvPr>
          <p:cNvSpPr>
            <a:spLocks noGrp="1"/>
          </p:cNvSpPr>
          <p:nvPr>
            <p:ph type="ftr" sz="quarter" idx="11"/>
          </p:nvPr>
        </p:nvSpPr>
        <p:spPr/>
        <p:txBody>
          <a:bodyPr/>
          <a:lstStyle/>
          <a:p>
            <a:r>
              <a:rPr lang="en-US"/>
              <a:t>Page </a:t>
            </a:r>
          </a:p>
        </p:txBody>
      </p:sp>
      <p:sp>
        <p:nvSpPr>
          <p:cNvPr id="4" name="Slide Number Placeholder 3">
            <a:extLst>
              <a:ext uri="{FF2B5EF4-FFF2-40B4-BE49-F238E27FC236}">
                <a16:creationId xmlns:a16="http://schemas.microsoft.com/office/drawing/2014/main" id="{2CE826A9-057A-C7E1-BE0B-562F07164C54}"/>
              </a:ext>
            </a:extLst>
          </p:cNvPr>
          <p:cNvSpPr>
            <a:spLocks noGrp="1"/>
          </p:cNvSpPr>
          <p:nvPr>
            <p:ph type="sldNum" sz="quarter" idx="12"/>
          </p:nvPr>
        </p:nvSpPr>
        <p:spPr/>
        <p:txBody>
          <a:bodyPr/>
          <a:lstStyle/>
          <a:p>
            <a:fld id="{CC057153-B650-4DEB-B370-79DDCFDCE934}" type="slidenum">
              <a:rPr lang="en-US" smtClean="0"/>
              <a:t>3</a:t>
            </a:fld>
            <a:endParaRPr lang="en-US"/>
          </a:p>
        </p:txBody>
      </p:sp>
    </p:spTree>
    <p:extLst>
      <p:ext uri="{BB962C8B-B14F-4D97-AF65-F5344CB8AC3E}">
        <p14:creationId xmlns:p14="http://schemas.microsoft.com/office/powerpoint/2010/main" val="3265954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70194AC-5E34-2CBC-D36B-6908C6B41533}"/>
              </a:ext>
            </a:extLst>
          </p:cNvPr>
          <p:cNvSpPr txBox="1"/>
          <p:nvPr/>
        </p:nvSpPr>
        <p:spPr>
          <a:xfrm>
            <a:off x="411556" y="335845"/>
            <a:ext cx="10474980" cy="6186309"/>
          </a:xfrm>
          <a:prstGeom prst="rect">
            <a:avLst/>
          </a:prstGeom>
          <a:solidFill>
            <a:schemeClr val="bg2"/>
          </a:solidFill>
        </p:spPr>
        <p:txBody>
          <a:bodyPr wrap="square" rtlCol="0">
            <a:spAutoFit/>
          </a:bodyPr>
          <a:lstStyle/>
          <a:p>
            <a:r>
              <a:rPr lang="en-US" sz="3300" dirty="0"/>
              <a:t>A tree grew from a seed with other matter </a:t>
            </a:r>
          </a:p>
          <a:p>
            <a:r>
              <a:rPr lang="en-US" sz="3300" dirty="0"/>
              <a:t>and God’s love.</a:t>
            </a:r>
          </a:p>
          <a:p>
            <a:endParaRPr lang="en-US" sz="3300" dirty="0"/>
          </a:p>
          <a:p>
            <a:r>
              <a:rPr lang="en-US" sz="3300" dirty="0"/>
              <a:t>A paper formed from </a:t>
            </a:r>
          </a:p>
          <a:p>
            <a:r>
              <a:rPr lang="en-US" sz="3300" dirty="0"/>
              <a:t>wood and other matter and God’s love.</a:t>
            </a:r>
          </a:p>
          <a:p>
            <a:endParaRPr lang="en-US" sz="3300" dirty="0"/>
          </a:p>
          <a:p>
            <a:r>
              <a:rPr lang="en-US" sz="3300" dirty="0"/>
              <a:t>Our story begins</a:t>
            </a:r>
          </a:p>
          <a:p>
            <a:r>
              <a:rPr lang="en-US" sz="3300" dirty="0"/>
              <a:t>In our play piece text</a:t>
            </a:r>
          </a:p>
          <a:p>
            <a:endParaRPr lang="en-US" sz="3300" dirty="0"/>
          </a:p>
          <a:p>
            <a:r>
              <a:rPr lang="en-US" sz="3300" dirty="0"/>
              <a:t>On </a:t>
            </a:r>
            <a:r>
              <a:rPr lang="en-US" sz="3300" dirty="0">
                <a:latin typeface="Baguet Script" panose="00000500000000000000" pitchFamily="2" charset="0"/>
              </a:rPr>
              <a:t>August 8</a:t>
            </a:r>
            <a:r>
              <a:rPr lang="en-US" sz="3300" baseline="30000" dirty="0">
                <a:latin typeface="Baguet Script" panose="00000500000000000000" pitchFamily="2" charset="0"/>
              </a:rPr>
              <a:t>th</a:t>
            </a:r>
            <a:r>
              <a:rPr lang="en-US" sz="3300" dirty="0">
                <a:latin typeface="Baguet Script" panose="00000500000000000000" pitchFamily="2" charset="0"/>
              </a:rPr>
              <a:t>, 1863 </a:t>
            </a:r>
            <a:r>
              <a:rPr lang="en-US" sz="3300" dirty="0">
                <a:latin typeface="+mj-lt"/>
              </a:rPr>
              <a:t>in Nashville, Tennessee</a:t>
            </a:r>
            <a:r>
              <a:rPr lang="en-US" sz="3300" dirty="0">
                <a:latin typeface="Baguet Script" panose="00000500000000000000" pitchFamily="2" charset="0"/>
              </a:rPr>
              <a:t>, </a:t>
            </a:r>
            <a:r>
              <a:rPr lang="en-US" sz="3300" dirty="0">
                <a:latin typeface="+mj-lt"/>
              </a:rPr>
              <a:t>and</a:t>
            </a:r>
          </a:p>
          <a:p>
            <a:endParaRPr lang="en-US" sz="3300" dirty="0">
              <a:latin typeface="Baguet Script" panose="00000500000000000000" pitchFamily="2" charset="0"/>
            </a:endParaRPr>
          </a:p>
          <a:p>
            <a:r>
              <a:rPr lang="en-US" sz="3300" dirty="0">
                <a:latin typeface="+mj-lt"/>
              </a:rPr>
              <a:t>Dolly Johnson was thinking about freedom.</a:t>
            </a:r>
          </a:p>
        </p:txBody>
      </p:sp>
      <p:sp>
        <p:nvSpPr>
          <p:cNvPr id="6" name="Dodecagon 5">
            <a:extLst>
              <a:ext uri="{FF2B5EF4-FFF2-40B4-BE49-F238E27FC236}">
                <a16:creationId xmlns:a16="http://schemas.microsoft.com/office/drawing/2014/main" id="{857A74E2-7264-F0FE-5091-4E48B29E22A1}"/>
              </a:ext>
            </a:extLst>
          </p:cNvPr>
          <p:cNvSpPr/>
          <p:nvPr/>
        </p:nvSpPr>
        <p:spPr>
          <a:xfrm>
            <a:off x="8778451" y="2073788"/>
            <a:ext cx="3001993" cy="2710422"/>
          </a:xfrm>
          <a:prstGeom prst="dodec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72D158C1-D4FF-5457-F927-12ACD41A1F5D}"/>
              </a:ext>
            </a:extLst>
          </p:cNvPr>
          <p:cNvSpPr>
            <a:spLocks noGrp="1"/>
          </p:cNvSpPr>
          <p:nvPr>
            <p:ph type="ftr" sz="quarter" idx="11"/>
          </p:nvPr>
        </p:nvSpPr>
        <p:spPr/>
        <p:txBody>
          <a:bodyPr/>
          <a:lstStyle/>
          <a:p>
            <a:r>
              <a:rPr lang="en-US"/>
              <a:t>Page </a:t>
            </a:r>
          </a:p>
        </p:txBody>
      </p:sp>
      <p:sp>
        <p:nvSpPr>
          <p:cNvPr id="3" name="Slide Number Placeholder 2">
            <a:extLst>
              <a:ext uri="{FF2B5EF4-FFF2-40B4-BE49-F238E27FC236}">
                <a16:creationId xmlns:a16="http://schemas.microsoft.com/office/drawing/2014/main" id="{BD8CC42E-4E66-46B3-9B41-1E6685915A48}"/>
              </a:ext>
            </a:extLst>
          </p:cNvPr>
          <p:cNvSpPr>
            <a:spLocks noGrp="1"/>
          </p:cNvSpPr>
          <p:nvPr>
            <p:ph type="sldNum" sz="quarter" idx="12"/>
          </p:nvPr>
        </p:nvSpPr>
        <p:spPr/>
        <p:txBody>
          <a:bodyPr/>
          <a:lstStyle/>
          <a:p>
            <a:fld id="{CC057153-B650-4DEB-B370-79DDCFDCE934}" type="slidenum">
              <a:rPr lang="en-US" smtClean="0"/>
              <a:pPr/>
              <a:t>4</a:t>
            </a:fld>
            <a:endParaRPr lang="en-US"/>
          </a:p>
        </p:txBody>
      </p:sp>
    </p:spTree>
    <p:extLst>
      <p:ext uri="{BB962C8B-B14F-4D97-AF65-F5344CB8AC3E}">
        <p14:creationId xmlns:p14="http://schemas.microsoft.com/office/powerpoint/2010/main" val="2290564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18C34-4050-9313-94F6-A819CA3C831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2D4418DB-DDB0-E178-3454-B2687585F3C5}"/>
              </a:ext>
            </a:extLst>
          </p:cNvPr>
          <p:cNvSpPr txBox="1"/>
          <p:nvPr/>
        </p:nvSpPr>
        <p:spPr>
          <a:xfrm>
            <a:off x="411556" y="335845"/>
            <a:ext cx="10474980" cy="6186309"/>
          </a:xfrm>
          <a:prstGeom prst="rect">
            <a:avLst/>
          </a:prstGeom>
          <a:solidFill>
            <a:schemeClr val="bg2"/>
          </a:solidFill>
        </p:spPr>
        <p:txBody>
          <a:bodyPr wrap="square" rtlCol="0">
            <a:spAutoFit/>
          </a:bodyPr>
          <a:lstStyle/>
          <a:p>
            <a:r>
              <a:rPr lang="en-US" sz="3300" dirty="0"/>
              <a:t>I visited the home,</a:t>
            </a:r>
          </a:p>
          <a:p>
            <a:r>
              <a:rPr lang="en-US" sz="3300" dirty="0"/>
              <a:t>in Greeneville, Tennessee,</a:t>
            </a:r>
          </a:p>
          <a:p>
            <a:r>
              <a:rPr lang="en-US" sz="3300" dirty="0"/>
              <a:t>where Dolly helped Eliza Johnson.</a:t>
            </a:r>
          </a:p>
          <a:p>
            <a:endParaRPr lang="en-US" sz="3300" dirty="0"/>
          </a:p>
          <a:p>
            <a:r>
              <a:rPr lang="en-US" sz="3300" dirty="0"/>
              <a:t>Dolly lived in the kitchen, and Eliza</a:t>
            </a:r>
          </a:p>
          <a:p>
            <a:r>
              <a:rPr lang="en-US" sz="3300" dirty="0"/>
              <a:t>spent much time in her room,</a:t>
            </a:r>
          </a:p>
          <a:p>
            <a:r>
              <a:rPr lang="en-US" sz="3300" dirty="0"/>
              <a:t>in a reclining chair, because Eliza</a:t>
            </a:r>
          </a:p>
          <a:p>
            <a:r>
              <a:rPr lang="en-US" sz="3300" dirty="0"/>
              <a:t>was ill with tuberculosis.</a:t>
            </a:r>
          </a:p>
          <a:p>
            <a:endParaRPr lang="en-US" sz="3300" dirty="0"/>
          </a:p>
          <a:p>
            <a:r>
              <a:rPr lang="en-US" sz="3300" dirty="0"/>
              <a:t>Both Union and Confederate soldiers, at different </a:t>
            </a:r>
            <a:r>
              <a:rPr lang="en-US" sz="3300" dirty="0" err="1"/>
              <a:t>tim</a:t>
            </a:r>
            <a:endParaRPr lang="en-US" sz="3300" dirty="0"/>
          </a:p>
          <a:p>
            <a:r>
              <a:rPr lang="en-US" sz="3300" dirty="0"/>
              <a:t>came to occupy the living room</a:t>
            </a:r>
          </a:p>
          <a:p>
            <a:r>
              <a:rPr lang="en-US" sz="3300" dirty="0"/>
              <a:t>of this home, and let there be peace and freedom.</a:t>
            </a:r>
          </a:p>
        </p:txBody>
      </p:sp>
      <p:sp>
        <p:nvSpPr>
          <p:cNvPr id="6" name="Dodecagon 5">
            <a:extLst>
              <a:ext uri="{FF2B5EF4-FFF2-40B4-BE49-F238E27FC236}">
                <a16:creationId xmlns:a16="http://schemas.microsoft.com/office/drawing/2014/main" id="{BB7A00DC-D1B6-87FD-EACA-EC329E7A821D}"/>
              </a:ext>
            </a:extLst>
          </p:cNvPr>
          <p:cNvSpPr/>
          <p:nvPr/>
        </p:nvSpPr>
        <p:spPr>
          <a:xfrm>
            <a:off x="8778451" y="2073788"/>
            <a:ext cx="3001993" cy="2710422"/>
          </a:xfrm>
          <a:prstGeom prst="dodec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00D48E2-56AB-E5FA-3264-212800B524BD}"/>
              </a:ext>
            </a:extLst>
          </p:cNvPr>
          <p:cNvSpPr txBox="1"/>
          <p:nvPr/>
        </p:nvSpPr>
        <p:spPr>
          <a:xfrm>
            <a:off x="10679501" y="4873924"/>
            <a:ext cx="914400" cy="600164"/>
          </a:xfrm>
          <a:prstGeom prst="rect">
            <a:avLst/>
          </a:prstGeom>
          <a:noFill/>
        </p:spPr>
        <p:txBody>
          <a:bodyPr wrap="square" rtlCol="0">
            <a:spAutoFit/>
          </a:bodyPr>
          <a:lstStyle/>
          <a:p>
            <a:r>
              <a:rPr lang="en-US" sz="3300" dirty="0"/>
              <a:t>es,</a:t>
            </a:r>
          </a:p>
        </p:txBody>
      </p:sp>
      <p:sp>
        <p:nvSpPr>
          <p:cNvPr id="3" name="Footer Placeholder 2">
            <a:extLst>
              <a:ext uri="{FF2B5EF4-FFF2-40B4-BE49-F238E27FC236}">
                <a16:creationId xmlns:a16="http://schemas.microsoft.com/office/drawing/2014/main" id="{63754E23-BA4D-2F9C-4CEE-9BE2E02ABDCE}"/>
              </a:ext>
            </a:extLst>
          </p:cNvPr>
          <p:cNvSpPr>
            <a:spLocks noGrp="1"/>
          </p:cNvSpPr>
          <p:nvPr>
            <p:ph type="ftr" sz="quarter" idx="11"/>
          </p:nvPr>
        </p:nvSpPr>
        <p:spPr/>
        <p:txBody>
          <a:bodyPr/>
          <a:lstStyle/>
          <a:p>
            <a:r>
              <a:rPr lang="en-US"/>
              <a:t>Page </a:t>
            </a:r>
          </a:p>
        </p:txBody>
      </p:sp>
      <p:sp>
        <p:nvSpPr>
          <p:cNvPr id="4" name="Slide Number Placeholder 3">
            <a:extLst>
              <a:ext uri="{FF2B5EF4-FFF2-40B4-BE49-F238E27FC236}">
                <a16:creationId xmlns:a16="http://schemas.microsoft.com/office/drawing/2014/main" id="{266F0FE2-8FFE-5EBC-0DCE-7EB5B45FFF5B}"/>
              </a:ext>
            </a:extLst>
          </p:cNvPr>
          <p:cNvSpPr>
            <a:spLocks noGrp="1"/>
          </p:cNvSpPr>
          <p:nvPr>
            <p:ph type="sldNum" sz="quarter" idx="12"/>
          </p:nvPr>
        </p:nvSpPr>
        <p:spPr/>
        <p:txBody>
          <a:bodyPr/>
          <a:lstStyle/>
          <a:p>
            <a:fld id="{CC057153-B650-4DEB-B370-79DDCFDCE934}" type="slidenum">
              <a:rPr lang="en-US" smtClean="0"/>
              <a:pPr/>
              <a:t>5</a:t>
            </a:fld>
            <a:endParaRPr lang="en-US"/>
          </a:p>
        </p:txBody>
      </p:sp>
    </p:spTree>
    <p:extLst>
      <p:ext uri="{BB962C8B-B14F-4D97-AF65-F5344CB8AC3E}">
        <p14:creationId xmlns:p14="http://schemas.microsoft.com/office/powerpoint/2010/main" val="2283201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AEDF5-224C-80C8-8569-F3640012981A}"/>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C9D9A78-E8C0-456B-1B75-D86367C80815}"/>
              </a:ext>
            </a:extLst>
          </p:cNvPr>
          <p:cNvSpPr txBox="1"/>
          <p:nvPr/>
        </p:nvSpPr>
        <p:spPr>
          <a:xfrm>
            <a:off x="411556" y="335845"/>
            <a:ext cx="10474980" cy="3139321"/>
          </a:xfrm>
          <a:prstGeom prst="rect">
            <a:avLst/>
          </a:prstGeom>
          <a:solidFill>
            <a:schemeClr val="bg2"/>
          </a:solidFill>
        </p:spPr>
        <p:txBody>
          <a:bodyPr wrap="square" rtlCol="0">
            <a:spAutoFit/>
          </a:bodyPr>
          <a:lstStyle/>
          <a:p>
            <a:r>
              <a:rPr lang="en-US" sz="3300" dirty="0"/>
              <a:t>Let’s pray together, friends.</a:t>
            </a:r>
          </a:p>
          <a:p>
            <a:endParaRPr lang="en-US" sz="3300" dirty="0"/>
          </a:p>
          <a:p>
            <a:endParaRPr lang="en-US" sz="3300" dirty="0"/>
          </a:p>
          <a:p>
            <a:endParaRPr lang="en-US" sz="3300" dirty="0"/>
          </a:p>
          <a:p>
            <a:r>
              <a:rPr lang="en-US" sz="3300" dirty="0"/>
              <a:t>And let’s borrow a rock </a:t>
            </a:r>
          </a:p>
          <a:p>
            <a:r>
              <a:rPr lang="en-US" sz="3300" dirty="0"/>
              <a:t>   from a friend, y’all.   </a:t>
            </a:r>
          </a:p>
        </p:txBody>
      </p:sp>
      <p:sp>
        <p:nvSpPr>
          <p:cNvPr id="6" name="Dodecagon 5">
            <a:extLst>
              <a:ext uri="{FF2B5EF4-FFF2-40B4-BE49-F238E27FC236}">
                <a16:creationId xmlns:a16="http://schemas.microsoft.com/office/drawing/2014/main" id="{914EF5C4-F476-4B22-C18D-2C5624932CEE}"/>
              </a:ext>
            </a:extLst>
          </p:cNvPr>
          <p:cNvSpPr/>
          <p:nvPr/>
        </p:nvSpPr>
        <p:spPr>
          <a:xfrm>
            <a:off x="8157349" y="3811733"/>
            <a:ext cx="3001993" cy="2710422"/>
          </a:xfrm>
          <a:prstGeom prst="dodec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29180713-2076-EE14-2E70-FDC4FCBA895F}"/>
                  </a:ext>
                </a:extLst>
              </p14:cNvPr>
              <p14:cNvContentPartPr/>
              <p14:nvPr/>
            </p14:nvContentPartPr>
            <p14:xfrm>
              <a:off x="741885" y="4388930"/>
              <a:ext cx="6527520" cy="1565280"/>
            </p14:xfrm>
          </p:contentPart>
        </mc:Choice>
        <mc:Fallback xmlns="">
          <p:pic>
            <p:nvPicPr>
              <p:cNvPr id="2" name="Ink 1">
                <a:extLst>
                  <a:ext uri="{FF2B5EF4-FFF2-40B4-BE49-F238E27FC236}">
                    <a16:creationId xmlns:a16="http://schemas.microsoft.com/office/drawing/2014/main" id="{29180713-2076-EE14-2E70-FDC4FCBA895F}"/>
                  </a:ext>
                </a:extLst>
              </p:cNvPr>
              <p:cNvPicPr/>
              <p:nvPr/>
            </p:nvPicPr>
            <p:blipFill>
              <a:blip r:embed="rId3"/>
              <a:stretch>
                <a:fillRect/>
              </a:stretch>
            </p:blipFill>
            <p:spPr>
              <a:xfrm>
                <a:off x="688245" y="4280930"/>
                <a:ext cx="6635160" cy="1780920"/>
              </a:xfrm>
              <a:prstGeom prst="rect">
                <a:avLst/>
              </a:prstGeom>
            </p:spPr>
          </p:pic>
        </mc:Fallback>
      </mc:AlternateContent>
      <p:sp>
        <p:nvSpPr>
          <p:cNvPr id="3" name="Footer Placeholder 2">
            <a:extLst>
              <a:ext uri="{FF2B5EF4-FFF2-40B4-BE49-F238E27FC236}">
                <a16:creationId xmlns:a16="http://schemas.microsoft.com/office/drawing/2014/main" id="{36A6C3ED-781E-8CD6-C88B-D4B7EB52E0B3}"/>
              </a:ext>
            </a:extLst>
          </p:cNvPr>
          <p:cNvSpPr>
            <a:spLocks noGrp="1"/>
          </p:cNvSpPr>
          <p:nvPr>
            <p:ph type="ftr" sz="quarter" idx="11"/>
          </p:nvPr>
        </p:nvSpPr>
        <p:spPr/>
        <p:txBody>
          <a:bodyPr/>
          <a:lstStyle/>
          <a:p>
            <a:r>
              <a:rPr lang="en-US"/>
              <a:t>Page </a:t>
            </a:r>
          </a:p>
        </p:txBody>
      </p:sp>
      <p:sp>
        <p:nvSpPr>
          <p:cNvPr id="4" name="Slide Number Placeholder 3">
            <a:extLst>
              <a:ext uri="{FF2B5EF4-FFF2-40B4-BE49-F238E27FC236}">
                <a16:creationId xmlns:a16="http://schemas.microsoft.com/office/drawing/2014/main" id="{57DD1C87-6F2A-6097-4DC6-BBFB80A18CF7}"/>
              </a:ext>
            </a:extLst>
          </p:cNvPr>
          <p:cNvSpPr>
            <a:spLocks noGrp="1"/>
          </p:cNvSpPr>
          <p:nvPr>
            <p:ph type="sldNum" sz="quarter" idx="12"/>
          </p:nvPr>
        </p:nvSpPr>
        <p:spPr/>
        <p:txBody>
          <a:bodyPr/>
          <a:lstStyle/>
          <a:p>
            <a:fld id="{CC057153-B650-4DEB-B370-79DDCFDCE934}" type="slidenum">
              <a:rPr lang="en-US" smtClean="0"/>
              <a:pPr/>
              <a:t>6</a:t>
            </a:fld>
            <a:endParaRPr lang="en-US"/>
          </a:p>
        </p:txBody>
      </p:sp>
    </p:spTree>
    <p:extLst>
      <p:ext uri="{BB962C8B-B14F-4D97-AF65-F5344CB8AC3E}">
        <p14:creationId xmlns:p14="http://schemas.microsoft.com/office/powerpoint/2010/main" val="3375380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4A19B0A-DA6E-FA9E-2EFA-D5A7B9DAE294}"/>
              </a:ext>
            </a:extLst>
          </p:cNvPr>
          <p:cNvSpPr txBox="1"/>
          <p:nvPr/>
        </p:nvSpPr>
        <p:spPr>
          <a:xfrm>
            <a:off x="411556" y="335845"/>
            <a:ext cx="7283206" cy="600164"/>
          </a:xfrm>
          <a:prstGeom prst="rect">
            <a:avLst/>
          </a:prstGeom>
          <a:solidFill>
            <a:schemeClr val="bg2"/>
          </a:solidFill>
        </p:spPr>
        <p:txBody>
          <a:bodyPr wrap="square" rtlCol="0">
            <a:spAutoFit/>
          </a:bodyPr>
          <a:lstStyle/>
          <a:p>
            <a:r>
              <a:rPr lang="en-US" sz="3300" dirty="0"/>
              <a:t>Let’s find a map of Tennessee, y’all.</a:t>
            </a:r>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79FCC923-8543-F0BF-8473-07EE30B4FF83}"/>
                  </a:ext>
                </a:extLst>
              </p14:cNvPr>
              <p14:cNvContentPartPr/>
              <p14:nvPr/>
            </p14:nvContentPartPr>
            <p14:xfrm>
              <a:off x="-845715" y="2018330"/>
              <a:ext cx="360" cy="360"/>
            </p14:xfrm>
          </p:contentPart>
        </mc:Choice>
        <mc:Fallback xmlns="">
          <p:pic>
            <p:nvPicPr>
              <p:cNvPr id="6" name="Ink 5">
                <a:extLst>
                  <a:ext uri="{FF2B5EF4-FFF2-40B4-BE49-F238E27FC236}">
                    <a16:creationId xmlns:a16="http://schemas.microsoft.com/office/drawing/2014/main" id="{79FCC923-8543-F0BF-8473-07EE30B4FF83}"/>
                  </a:ext>
                </a:extLst>
              </p:cNvPr>
              <p:cNvPicPr/>
              <p:nvPr/>
            </p:nvPicPr>
            <p:blipFill>
              <a:blip r:embed="rId3"/>
              <a:stretch>
                <a:fillRect/>
              </a:stretch>
            </p:blipFill>
            <p:spPr>
              <a:xfrm>
                <a:off x="-899715" y="1910330"/>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3F42CD5F-7D26-577F-1EF6-3F06CE10F5C0}"/>
                  </a:ext>
                </a:extLst>
              </p14:cNvPr>
              <p14:cNvContentPartPr/>
              <p14:nvPr/>
            </p14:nvContentPartPr>
            <p14:xfrm>
              <a:off x="815684" y="1858599"/>
              <a:ext cx="6727680" cy="89280"/>
            </p14:xfrm>
          </p:contentPart>
        </mc:Choice>
        <mc:Fallback xmlns="">
          <p:pic>
            <p:nvPicPr>
              <p:cNvPr id="7" name="Ink 6">
                <a:extLst>
                  <a:ext uri="{FF2B5EF4-FFF2-40B4-BE49-F238E27FC236}">
                    <a16:creationId xmlns:a16="http://schemas.microsoft.com/office/drawing/2014/main" id="{3F42CD5F-7D26-577F-1EF6-3F06CE10F5C0}"/>
                  </a:ext>
                </a:extLst>
              </p:cNvPr>
              <p:cNvPicPr/>
              <p:nvPr/>
            </p:nvPicPr>
            <p:blipFill>
              <a:blip r:embed="rId5"/>
              <a:stretch>
                <a:fillRect/>
              </a:stretch>
            </p:blipFill>
            <p:spPr>
              <a:xfrm>
                <a:off x="762044" y="1750959"/>
                <a:ext cx="6835320" cy="304920"/>
              </a:xfrm>
              <a:prstGeom prst="rect">
                <a:avLst/>
              </a:prstGeom>
            </p:spPr>
          </p:pic>
        </mc:Fallback>
      </mc:AlternateContent>
      <p:sp>
        <p:nvSpPr>
          <p:cNvPr id="9" name="TextBox 8">
            <a:extLst>
              <a:ext uri="{FF2B5EF4-FFF2-40B4-BE49-F238E27FC236}">
                <a16:creationId xmlns:a16="http://schemas.microsoft.com/office/drawing/2014/main" id="{5C636D59-C92A-0FB1-8D5E-22A4E829F487}"/>
              </a:ext>
            </a:extLst>
          </p:cNvPr>
          <p:cNvSpPr txBox="1"/>
          <p:nvPr/>
        </p:nvSpPr>
        <p:spPr>
          <a:xfrm>
            <a:off x="411556" y="2828836"/>
            <a:ext cx="8490904" cy="1615827"/>
          </a:xfrm>
          <a:prstGeom prst="rect">
            <a:avLst/>
          </a:prstGeom>
          <a:solidFill>
            <a:schemeClr val="bg2"/>
          </a:solidFill>
        </p:spPr>
        <p:txBody>
          <a:bodyPr wrap="square" rtlCol="0">
            <a:spAutoFit/>
          </a:bodyPr>
          <a:lstStyle/>
          <a:p>
            <a:r>
              <a:rPr lang="en-US" sz="3300" dirty="0"/>
              <a:t>Let’s place the rock on the point</a:t>
            </a:r>
          </a:p>
          <a:p>
            <a:r>
              <a:rPr lang="en-US" sz="3300" dirty="0"/>
              <a:t>                                   for Greeneville</a:t>
            </a:r>
          </a:p>
          <a:p>
            <a:r>
              <a:rPr lang="en-US" sz="3300" dirty="0"/>
              <a:t>                                         in the Eastern part.    </a:t>
            </a:r>
          </a:p>
        </p:txBody>
      </p:sp>
      <p:sp>
        <p:nvSpPr>
          <p:cNvPr id="11" name="TextBox 10">
            <a:extLst>
              <a:ext uri="{FF2B5EF4-FFF2-40B4-BE49-F238E27FC236}">
                <a16:creationId xmlns:a16="http://schemas.microsoft.com/office/drawing/2014/main" id="{61FEC3B7-CEB4-E85C-B355-197547E25BD5}"/>
              </a:ext>
            </a:extLst>
          </p:cNvPr>
          <p:cNvSpPr txBox="1"/>
          <p:nvPr/>
        </p:nvSpPr>
        <p:spPr>
          <a:xfrm>
            <a:off x="83749" y="4613031"/>
            <a:ext cx="11924221" cy="2123658"/>
          </a:xfrm>
          <a:prstGeom prst="rect">
            <a:avLst/>
          </a:prstGeom>
          <a:solidFill>
            <a:schemeClr val="bg2"/>
          </a:solidFill>
        </p:spPr>
        <p:txBody>
          <a:bodyPr wrap="square" rtlCol="0">
            <a:spAutoFit/>
          </a:bodyPr>
          <a:lstStyle/>
          <a:p>
            <a:r>
              <a:rPr lang="en-US" sz="3300" dirty="0"/>
              <a:t>Andy Johnson came here, with his brother, William,</a:t>
            </a:r>
          </a:p>
          <a:p>
            <a:r>
              <a:rPr lang="en-US" sz="3300" dirty="0"/>
              <a:t>when Andy was fifteen years old.</a:t>
            </a:r>
          </a:p>
          <a:p>
            <a:r>
              <a:rPr lang="en-US" sz="3300" dirty="0"/>
              <a:t>The two brothers ran away from Raleigh, North Carolina, </a:t>
            </a:r>
          </a:p>
          <a:p>
            <a:r>
              <a:rPr lang="en-US" sz="3300" dirty="0"/>
              <a:t>for good reason.</a:t>
            </a:r>
          </a:p>
        </p:txBody>
      </p:sp>
      <p:sp>
        <p:nvSpPr>
          <p:cNvPr id="12" name="Footer Placeholder 11">
            <a:extLst>
              <a:ext uri="{FF2B5EF4-FFF2-40B4-BE49-F238E27FC236}">
                <a16:creationId xmlns:a16="http://schemas.microsoft.com/office/drawing/2014/main" id="{28DF4D80-8065-4E7A-02CD-768B48BC0D63}"/>
              </a:ext>
            </a:extLst>
          </p:cNvPr>
          <p:cNvSpPr>
            <a:spLocks noGrp="1"/>
          </p:cNvSpPr>
          <p:nvPr>
            <p:ph type="ftr" sz="quarter" idx="11"/>
          </p:nvPr>
        </p:nvSpPr>
        <p:spPr/>
        <p:txBody>
          <a:bodyPr/>
          <a:lstStyle/>
          <a:p>
            <a:r>
              <a:rPr lang="en-US"/>
              <a:t>Page </a:t>
            </a:r>
          </a:p>
        </p:txBody>
      </p:sp>
      <p:sp>
        <p:nvSpPr>
          <p:cNvPr id="13" name="Slide Number Placeholder 12">
            <a:extLst>
              <a:ext uri="{FF2B5EF4-FFF2-40B4-BE49-F238E27FC236}">
                <a16:creationId xmlns:a16="http://schemas.microsoft.com/office/drawing/2014/main" id="{1E099098-5F1D-9D35-8284-4BF573A24AFC}"/>
              </a:ext>
            </a:extLst>
          </p:cNvPr>
          <p:cNvSpPr>
            <a:spLocks noGrp="1"/>
          </p:cNvSpPr>
          <p:nvPr>
            <p:ph type="sldNum" sz="quarter" idx="12"/>
          </p:nvPr>
        </p:nvSpPr>
        <p:spPr/>
        <p:txBody>
          <a:bodyPr/>
          <a:lstStyle/>
          <a:p>
            <a:fld id="{CC057153-B650-4DEB-B370-79DDCFDCE934}" type="slidenum">
              <a:rPr lang="en-US" smtClean="0"/>
              <a:pPr/>
              <a:t>7</a:t>
            </a:fld>
            <a:endParaRPr lang="en-US"/>
          </a:p>
        </p:txBody>
      </p:sp>
    </p:spTree>
    <p:extLst>
      <p:ext uri="{BB962C8B-B14F-4D97-AF65-F5344CB8AC3E}">
        <p14:creationId xmlns:p14="http://schemas.microsoft.com/office/powerpoint/2010/main" val="76361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AA3AF-7577-5F94-CA3A-621A2DE2756A}"/>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F79B666-132C-1B74-0926-3E7FB7D2BE21}"/>
              </a:ext>
            </a:extLst>
          </p:cNvPr>
          <p:cNvSpPr txBox="1"/>
          <p:nvPr/>
        </p:nvSpPr>
        <p:spPr>
          <a:xfrm>
            <a:off x="411556" y="335845"/>
            <a:ext cx="10474980" cy="4154984"/>
          </a:xfrm>
          <a:prstGeom prst="rect">
            <a:avLst/>
          </a:prstGeom>
          <a:solidFill>
            <a:schemeClr val="bg2"/>
          </a:solidFill>
        </p:spPr>
        <p:txBody>
          <a:bodyPr wrap="square" rtlCol="0">
            <a:spAutoFit/>
          </a:bodyPr>
          <a:lstStyle/>
          <a:p>
            <a:r>
              <a:rPr lang="en-US" sz="3300" dirty="0"/>
              <a:t>The rock is at rest here.</a:t>
            </a:r>
          </a:p>
          <a:p>
            <a:endParaRPr lang="en-US" sz="3300" dirty="0"/>
          </a:p>
          <a:p>
            <a:endParaRPr lang="en-US" sz="3300" dirty="0"/>
          </a:p>
          <a:p>
            <a:endParaRPr lang="en-US" sz="3300" dirty="0"/>
          </a:p>
          <a:p>
            <a:r>
              <a:rPr lang="en-US" sz="3300" dirty="0"/>
              <a:t>The period known as the Enlightenment Time</a:t>
            </a:r>
          </a:p>
          <a:p>
            <a:r>
              <a:rPr lang="en-US" sz="3300" dirty="0"/>
              <a:t>was coming to an end, but the wo</a:t>
            </a:r>
          </a:p>
          <a:p>
            <a:r>
              <a:rPr lang="en-US" sz="3300" dirty="0"/>
              <a:t>of Enlightenment thinkers</a:t>
            </a:r>
          </a:p>
          <a:p>
            <a:r>
              <a:rPr lang="en-US" sz="3300" dirty="0"/>
              <a:t>were with people in </a:t>
            </a:r>
            <a:r>
              <a:rPr lang="en-US" sz="3300" dirty="0" err="1"/>
              <a:t>Tennesse</a:t>
            </a:r>
            <a:r>
              <a:rPr lang="en-US" sz="3300" dirty="0"/>
              <a:t>   </a:t>
            </a:r>
          </a:p>
        </p:txBody>
      </p:sp>
      <p:sp>
        <p:nvSpPr>
          <p:cNvPr id="6" name="Dodecagon 5">
            <a:extLst>
              <a:ext uri="{FF2B5EF4-FFF2-40B4-BE49-F238E27FC236}">
                <a16:creationId xmlns:a16="http://schemas.microsoft.com/office/drawing/2014/main" id="{B821E456-FE41-7780-01AE-D5A213912F8A}"/>
              </a:ext>
            </a:extLst>
          </p:cNvPr>
          <p:cNvSpPr/>
          <p:nvPr/>
        </p:nvSpPr>
        <p:spPr>
          <a:xfrm>
            <a:off x="6363055" y="3033719"/>
            <a:ext cx="3001993" cy="2710422"/>
          </a:xfrm>
          <a:prstGeom prst="dodec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514E72BB-B56D-3729-E1B1-E04B6AB4E044}"/>
                  </a:ext>
                </a:extLst>
              </p14:cNvPr>
              <p14:cNvContentPartPr/>
              <p14:nvPr/>
            </p14:nvContentPartPr>
            <p14:xfrm>
              <a:off x="741885" y="4388930"/>
              <a:ext cx="6527520" cy="1565280"/>
            </p14:xfrm>
          </p:contentPart>
        </mc:Choice>
        <mc:Fallback xmlns="">
          <p:pic>
            <p:nvPicPr>
              <p:cNvPr id="2" name="Ink 1">
                <a:extLst>
                  <a:ext uri="{FF2B5EF4-FFF2-40B4-BE49-F238E27FC236}">
                    <a16:creationId xmlns:a16="http://schemas.microsoft.com/office/drawing/2014/main" id="{514E72BB-B56D-3729-E1B1-E04B6AB4E044}"/>
                  </a:ext>
                </a:extLst>
              </p:cNvPr>
              <p:cNvPicPr/>
              <p:nvPr/>
            </p:nvPicPr>
            <p:blipFill>
              <a:blip r:embed="rId3"/>
              <a:stretch>
                <a:fillRect/>
              </a:stretch>
            </p:blipFill>
            <p:spPr>
              <a:xfrm>
                <a:off x="687882" y="4280930"/>
                <a:ext cx="6635166" cy="1780920"/>
              </a:xfrm>
              <a:prstGeom prst="rect">
                <a:avLst/>
              </a:prstGeom>
            </p:spPr>
          </p:pic>
        </mc:Fallback>
      </mc:AlternateContent>
      <p:sp>
        <p:nvSpPr>
          <p:cNvPr id="3" name="TextBox 2">
            <a:extLst>
              <a:ext uri="{FF2B5EF4-FFF2-40B4-BE49-F238E27FC236}">
                <a16:creationId xmlns:a16="http://schemas.microsoft.com/office/drawing/2014/main" id="{8397318D-B177-2D8B-F772-ECE97A49EF8C}"/>
              </a:ext>
            </a:extLst>
          </p:cNvPr>
          <p:cNvSpPr txBox="1"/>
          <p:nvPr/>
        </p:nvSpPr>
        <p:spPr>
          <a:xfrm>
            <a:off x="6226395" y="3857778"/>
            <a:ext cx="658847" cy="600164"/>
          </a:xfrm>
          <a:prstGeom prst="rect">
            <a:avLst/>
          </a:prstGeom>
          <a:noFill/>
        </p:spPr>
        <p:txBody>
          <a:bodyPr wrap="square" rtlCol="0">
            <a:spAutoFit/>
          </a:bodyPr>
          <a:lstStyle/>
          <a:p>
            <a:r>
              <a:rPr lang="en-US" sz="3300" dirty="0"/>
              <a:t>e.</a:t>
            </a:r>
          </a:p>
        </p:txBody>
      </p:sp>
      <p:sp>
        <p:nvSpPr>
          <p:cNvPr id="5" name="Footer Placeholder 4">
            <a:extLst>
              <a:ext uri="{FF2B5EF4-FFF2-40B4-BE49-F238E27FC236}">
                <a16:creationId xmlns:a16="http://schemas.microsoft.com/office/drawing/2014/main" id="{C446133E-8B79-748B-F149-0C93ABC11BAB}"/>
              </a:ext>
            </a:extLst>
          </p:cNvPr>
          <p:cNvSpPr>
            <a:spLocks noGrp="1"/>
          </p:cNvSpPr>
          <p:nvPr>
            <p:ph type="ftr" sz="quarter" idx="11"/>
          </p:nvPr>
        </p:nvSpPr>
        <p:spPr/>
        <p:txBody>
          <a:bodyPr/>
          <a:lstStyle/>
          <a:p>
            <a:r>
              <a:rPr lang="en-US"/>
              <a:t>Page </a:t>
            </a:r>
          </a:p>
        </p:txBody>
      </p:sp>
      <p:sp>
        <p:nvSpPr>
          <p:cNvPr id="7" name="Slide Number Placeholder 6">
            <a:extLst>
              <a:ext uri="{FF2B5EF4-FFF2-40B4-BE49-F238E27FC236}">
                <a16:creationId xmlns:a16="http://schemas.microsoft.com/office/drawing/2014/main" id="{86D27297-A5F3-755C-069D-A5CDE2311D81}"/>
              </a:ext>
            </a:extLst>
          </p:cNvPr>
          <p:cNvSpPr>
            <a:spLocks noGrp="1"/>
          </p:cNvSpPr>
          <p:nvPr>
            <p:ph type="sldNum" sz="quarter" idx="12"/>
          </p:nvPr>
        </p:nvSpPr>
        <p:spPr/>
        <p:txBody>
          <a:bodyPr/>
          <a:lstStyle/>
          <a:p>
            <a:fld id="{CC057153-B650-4DEB-B370-79DDCFDCE934}" type="slidenum">
              <a:rPr lang="en-US" smtClean="0"/>
              <a:pPr/>
              <a:t>8</a:t>
            </a:fld>
            <a:endParaRPr lang="en-US"/>
          </a:p>
        </p:txBody>
      </p:sp>
      <p:sp>
        <p:nvSpPr>
          <p:cNvPr id="9" name="TextBox 8">
            <a:extLst>
              <a:ext uri="{FF2B5EF4-FFF2-40B4-BE49-F238E27FC236}">
                <a16:creationId xmlns:a16="http://schemas.microsoft.com/office/drawing/2014/main" id="{075B1BF7-36DC-FBA9-ADCD-C1C762F39157}"/>
              </a:ext>
            </a:extLst>
          </p:cNvPr>
          <p:cNvSpPr txBox="1"/>
          <p:nvPr/>
        </p:nvSpPr>
        <p:spPr>
          <a:xfrm>
            <a:off x="6935636" y="2846089"/>
            <a:ext cx="1263434" cy="600164"/>
          </a:xfrm>
          <a:prstGeom prst="rect">
            <a:avLst/>
          </a:prstGeom>
          <a:noFill/>
        </p:spPr>
        <p:txBody>
          <a:bodyPr wrap="square" rtlCol="0">
            <a:spAutoFit/>
          </a:bodyPr>
          <a:lstStyle/>
          <a:p>
            <a:r>
              <a:rPr lang="en-US" sz="3300" dirty="0" err="1"/>
              <a:t>rds</a:t>
            </a:r>
            <a:endParaRPr lang="en-US" sz="3300" dirty="0"/>
          </a:p>
        </p:txBody>
      </p:sp>
    </p:spTree>
    <p:extLst>
      <p:ext uri="{BB962C8B-B14F-4D97-AF65-F5344CB8AC3E}">
        <p14:creationId xmlns:p14="http://schemas.microsoft.com/office/powerpoint/2010/main" val="937939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7629-171D-F3F4-1C9D-2F4F7CB85C6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2D641D34-B89D-4A13-8C83-4062A3825ACD}"/>
              </a:ext>
            </a:extLst>
          </p:cNvPr>
          <p:cNvSpPr txBox="1"/>
          <p:nvPr/>
        </p:nvSpPr>
        <p:spPr>
          <a:xfrm>
            <a:off x="411556" y="335845"/>
            <a:ext cx="10474980" cy="3831818"/>
          </a:xfrm>
          <a:prstGeom prst="rect">
            <a:avLst/>
          </a:prstGeom>
          <a:solidFill>
            <a:schemeClr val="bg2"/>
          </a:solidFill>
        </p:spPr>
        <p:txBody>
          <a:bodyPr wrap="square" rtlCol="0">
            <a:spAutoFit/>
          </a:bodyPr>
          <a:lstStyle/>
          <a:p>
            <a:r>
              <a:rPr lang="en-US" sz="3300" dirty="0"/>
              <a:t>The rock is at rest here.</a:t>
            </a:r>
          </a:p>
          <a:p>
            <a:endParaRPr lang="en-US" sz="3300" dirty="0"/>
          </a:p>
          <a:p>
            <a:endParaRPr lang="en-US" sz="3300" dirty="0"/>
          </a:p>
          <a:p>
            <a:r>
              <a:rPr lang="fr-FR" sz="3600" i="1" dirty="0" err="1">
                <a:latin typeface="Adobe Devanagari" panose="02040503050201020203" pitchFamily="18" charset="0"/>
                <a:cs typeface="Adobe Devanagari" panose="02040503050201020203" pitchFamily="18" charset="0"/>
              </a:rPr>
              <a:t>Res</a:t>
            </a:r>
            <a:r>
              <a:rPr lang="fr-FR" sz="3600" i="1" dirty="0">
                <a:latin typeface="Adobe Devanagari" panose="02040503050201020203" pitchFamily="18" charset="0"/>
                <a:cs typeface="Adobe Devanagari" panose="02040503050201020203" pitchFamily="18" charset="0"/>
              </a:rPr>
              <a:t> </a:t>
            </a:r>
            <a:r>
              <a:rPr lang="fr-FR" sz="3600" i="1" dirty="0" err="1">
                <a:latin typeface="Adobe Devanagari" panose="02040503050201020203" pitchFamily="18" charset="0"/>
                <a:cs typeface="Adobe Devanagari" panose="02040503050201020203" pitchFamily="18" charset="0"/>
              </a:rPr>
              <a:t>quiescens</a:t>
            </a:r>
            <a:r>
              <a:rPr lang="fr-FR" sz="3600" i="1" dirty="0">
                <a:latin typeface="Adobe Devanagari" panose="02040503050201020203" pitchFamily="18" charset="0"/>
                <a:cs typeface="Adobe Devanagari" panose="02040503050201020203" pitchFamily="18" charset="0"/>
              </a:rPr>
              <a:t> </a:t>
            </a:r>
            <a:r>
              <a:rPr lang="fr-FR" sz="3600" i="1" dirty="0" err="1">
                <a:latin typeface="Adobe Devanagari" panose="02040503050201020203" pitchFamily="18" charset="0"/>
                <a:cs typeface="Adobe Devanagari" panose="02040503050201020203" pitchFamily="18" charset="0"/>
              </a:rPr>
              <a:t>quiescet</a:t>
            </a:r>
            <a:r>
              <a:rPr lang="fr-FR" sz="3600" i="1" dirty="0">
                <a:latin typeface="Adobe Devanagari" panose="02040503050201020203" pitchFamily="18" charset="0"/>
                <a:cs typeface="Adobe Devanagari" panose="02040503050201020203" pitchFamily="18" charset="0"/>
              </a:rPr>
              <a:t>, </a:t>
            </a:r>
            <a:r>
              <a:rPr lang="fr-FR" sz="3600" i="1" dirty="0" err="1">
                <a:latin typeface="Adobe Devanagari" panose="02040503050201020203" pitchFamily="18" charset="0"/>
                <a:cs typeface="Adobe Devanagari" panose="02040503050201020203" pitchFamily="18" charset="0"/>
              </a:rPr>
              <a:t>nisi</a:t>
            </a:r>
            <a:r>
              <a:rPr lang="fr-FR" sz="3600" i="1" dirty="0">
                <a:latin typeface="Adobe Devanagari" panose="02040503050201020203" pitchFamily="18" charset="0"/>
                <a:cs typeface="Adobe Devanagari" panose="02040503050201020203" pitchFamily="18" charset="0"/>
              </a:rPr>
              <a:t> </a:t>
            </a:r>
            <a:r>
              <a:rPr lang="fr-FR" sz="3600" i="1" dirty="0" err="1">
                <a:latin typeface="Adobe Devanagari" panose="02040503050201020203" pitchFamily="18" charset="0"/>
                <a:cs typeface="Adobe Devanagari" panose="02040503050201020203" pitchFamily="18" charset="0"/>
              </a:rPr>
              <a:t>moveatur</a:t>
            </a:r>
            <a:r>
              <a:rPr lang="fr-FR" sz="3600" i="1" dirty="0">
                <a:latin typeface="Adobe Devanagari" panose="02040503050201020203" pitchFamily="18" charset="0"/>
                <a:cs typeface="Adobe Devanagari" panose="02040503050201020203" pitchFamily="18" charset="0"/>
              </a:rPr>
              <a:t>.</a:t>
            </a:r>
            <a:endParaRPr lang="en-US" sz="3600" i="1" dirty="0">
              <a:latin typeface="Adobe Devanagari" panose="02040503050201020203" pitchFamily="18" charset="0"/>
              <a:cs typeface="Adobe Devanagari" panose="02040503050201020203" pitchFamily="18" charset="0"/>
            </a:endParaRPr>
          </a:p>
          <a:p>
            <a:endParaRPr lang="en-US" sz="3600" i="1" dirty="0">
              <a:latin typeface="Adobe Devanagari" panose="02040503050201020203" pitchFamily="18" charset="0"/>
              <a:cs typeface="Adobe Devanagari" panose="02040503050201020203" pitchFamily="18" charset="0"/>
            </a:endParaRPr>
          </a:p>
          <a:p>
            <a:r>
              <a:rPr lang="en-US" sz="3600" i="1" dirty="0">
                <a:latin typeface="Adobe Devanagari" panose="02040503050201020203" pitchFamily="18" charset="0"/>
                <a:cs typeface="Adobe Devanagari" panose="02040503050201020203" pitchFamily="18" charset="0"/>
              </a:rPr>
              <a:t>An object at rest will remain at rest,</a:t>
            </a:r>
          </a:p>
          <a:p>
            <a:r>
              <a:rPr lang="en-US" sz="3600" i="1" dirty="0">
                <a:latin typeface="Adobe Devanagari" panose="02040503050201020203" pitchFamily="18" charset="0"/>
                <a:cs typeface="Adobe Devanagari" panose="02040503050201020203" pitchFamily="18" charset="0"/>
              </a:rPr>
              <a:t>unless it is moved. </a:t>
            </a:r>
          </a:p>
        </p:txBody>
      </p:sp>
      <p:sp>
        <p:nvSpPr>
          <p:cNvPr id="6" name="Dodecagon 5">
            <a:extLst>
              <a:ext uri="{FF2B5EF4-FFF2-40B4-BE49-F238E27FC236}">
                <a16:creationId xmlns:a16="http://schemas.microsoft.com/office/drawing/2014/main" id="{C2104A6A-0442-4691-4F83-6055274A0991}"/>
              </a:ext>
            </a:extLst>
          </p:cNvPr>
          <p:cNvSpPr/>
          <p:nvPr/>
        </p:nvSpPr>
        <p:spPr>
          <a:xfrm>
            <a:off x="6363055" y="3378779"/>
            <a:ext cx="3001993" cy="2710422"/>
          </a:xfrm>
          <a:prstGeom prst="dodec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8110DFAE-7F2D-2B32-3C3E-B8940554189A}"/>
                  </a:ext>
                </a:extLst>
              </p14:cNvPr>
              <p14:cNvContentPartPr/>
              <p14:nvPr/>
            </p14:nvContentPartPr>
            <p14:xfrm>
              <a:off x="741885" y="4733986"/>
              <a:ext cx="6527520" cy="1565280"/>
            </p14:xfrm>
          </p:contentPart>
        </mc:Choice>
        <mc:Fallback xmlns="">
          <p:pic>
            <p:nvPicPr>
              <p:cNvPr id="2" name="Ink 1">
                <a:extLst>
                  <a:ext uri="{FF2B5EF4-FFF2-40B4-BE49-F238E27FC236}">
                    <a16:creationId xmlns:a16="http://schemas.microsoft.com/office/drawing/2014/main" id="{8110DFAE-7F2D-2B32-3C3E-B8940554189A}"/>
                  </a:ext>
                </a:extLst>
              </p:cNvPr>
              <p:cNvPicPr/>
              <p:nvPr/>
            </p:nvPicPr>
            <p:blipFill>
              <a:blip r:embed="rId3"/>
              <a:stretch>
                <a:fillRect/>
              </a:stretch>
            </p:blipFill>
            <p:spPr>
              <a:xfrm>
                <a:off x="687882" y="4625986"/>
                <a:ext cx="6635166" cy="1780920"/>
              </a:xfrm>
              <a:prstGeom prst="rect">
                <a:avLst/>
              </a:prstGeom>
            </p:spPr>
          </p:pic>
        </mc:Fallback>
      </mc:AlternateContent>
      <p:sp>
        <p:nvSpPr>
          <p:cNvPr id="4" name="TextBox 3">
            <a:extLst>
              <a:ext uri="{FF2B5EF4-FFF2-40B4-BE49-F238E27FC236}">
                <a16:creationId xmlns:a16="http://schemas.microsoft.com/office/drawing/2014/main" id="{0E348EC4-BE4C-DB94-8E2E-2E9E67E0D585}"/>
              </a:ext>
            </a:extLst>
          </p:cNvPr>
          <p:cNvSpPr txBox="1"/>
          <p:nvPr/>
        </p:nvSpPr>
        <p:spPr>
          <a:xfrm>
            <a:off x="7518994" y="1792275"/>
            <a:ext cx="690113" cy="584775"/>
          </a:xfrm>
          <a:prstGeom prst="rect">
            <a:avLst/>
          </a:prstGeom>
          <a:noFill/>
        </p:spPr>
        <p:txBody>
          <a:bodyPr wrap="square" rtlCol="0">
            <a:spAutoFit/>
          </a:bodyPr>
          <a:lstStyle/>
          <a:p>
            <a:r>
              <a:rPr lang="en-US" sz="3200" dirty="0"/>
              <a:t>1</a:t>
            </a:r>
          </a:p>
        </p:txBody>
      </p:sp>
      <p:sp>
        <p:nvSpPr>
          <p:cNvPr id="5" name="Footer Placeholder 4">
            <a:extLst>
              <a:ext uri="{FF2B5EF4-FFF2-40B4-BE49-F238E27FC236}">
                <a16:creationId xmlns:a16="http://schemas.microsoft.com/office/drawing/2014/main" id="{140104C3-309D-F542-AE5E-B96113CCA72D}"/>
              </a:ext>
            </a:extLst>
          </p:cNvPr>
          <p:cNvSpPr>
            <a:spLocks noGrp="1"/>
          </p:cNvSpPr>
          <p:nvPr>
            <p:ph type="ftr" sz="quarter" idx="11"/>
          </p:nvPr>
        </p:nvSpPr>
        <p:spPr/>
        <p:txBody>
          <a:bodyPr/>
          <a:lstStyle/>
          <a:p>
            <a:r>
              <a:rPr lang="en-US"/>
              <a:t>Page </a:t>
            </a:r>
          </a:p>
        </p:txBody>
      </p:sp>
      <p:sp>
        <p:nvSpPr>
          <p:cNvPr id="7" name="Slide Number Placeholder 6">
            <a:extLst>
              <a:ext uri="{FF2B5EF4-FFF2-40B4-BE49-F238E27FC236}">
                <a16:creationId xmlns:a16="http://schemas.microsoft.com/office/drawing/2014/main" id="{A1BFF7CA-45FA-0746-DDF0-AD5064B5E41A}"/>
              </a:ext>
            </a:extLst>
          </p:cNvPr>
          <p:cNvSpPr>
            <a:spLocks noGrp="1"/>
          </p:cNvSpPr>
          <p:nvPr>
            <p:ph type="sldNum" sz="quarter" idx="12"/>
          </p:nvPr>
        </p:nvSpPr>
        <p:spPr/>
        <p:txBody>
          <a:bodyPr/>
          <a:lstStyle/>
          <a:p>
            <a:fld id="{CC057153-B650-4DEB-B370-79DDCFDCE934}" type="slidenum">
              <a:rPr lang="en-US" smtClean="0"/>
              <a:pPr/>
              <a:t>9</a:t>
            </a:fld>
            <a:endParaRPr lang="en-US"/>
          </a:p>
        </p:txBody>
      </p:sp>
    </p:spTree>
    <p:extLst>
      <p:ext uri="{BB962C8B-B14F-4D97-AF65-F5344CB8AC3E}">
        <p14:creationId xmlns:p14="http://schemas.microsoft.com/office/powerpoint/2010/main" val="1296638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32C4164-21B6-24B4-03C4-CCEF2702BDB3}"/>
              </a:ext>
            </a:extLst>
          </p:cNvPr>
          <p:cNvSpPr>
            <a:spLocks noGrp="1"/>
          </p:cNvSpPr>
          <p:nvPr>
            <p:ph type="ctrTitle"/>
          </p:nvPr>
        </p:nvSpPr>
        <p:spPr>
          <a:xfrm>
            <a:off x="188056" y="1801368"/>
            <a:ext cx="12251234" cy="4572000"/>
          </a:xfrm>
        </p:spPr>
        <p:txBody>
          <a:bodyPr>
            <a:normAutofit fontScale="90000"/>
          </a:bodyPr>
          <a:lstStyle/>
          <a:p>
            <a:r>
              <a:rPr lang="en-US" sz="7300" dirty="0"/>
              <a:t>The slave trade ended </a:t>
            </a:r>
            <a:br>
              <a:rPr lang="en-US" sz="7300" dirty="0"/>
            </a:br>
            <a:r>
              <a:rPr lang="en-US" sz="7300" dirty="0"/>
              <a:t>in England </a:t>
            </a:r>
            <a:br>
              <a:rPr lang="en-US" sz="7300" dirty="0"/>
            </a:br>
            <a:r>
              <a:rPr lang="en-US" sz="7300" dirty="0"/>
              <a:t>in 1807 by an </a:t>
            </a:r>
            <a:br>
              <a:rPr lang="en-US" sz="7300" dirty="0"/>
            </a:br>
            <a:r>
              <a:rPr lang="en-US" sz="7300" dirty="0"/>
              <a:t>Act of Parliament, with enlightened thought</a:t>
            </a:r>
            <a:r>
              <a:rPr lang="en-US" dirty="0"/>
              <a:t>.</a:t>
            </a:r>
          </a:p>
        </p:txBody>
      </p:sp>
      <p:sp>
        <p:nvSpPr>
          <p:cNvPr id="5" name="Footer Placeholder 4">
            <a:extLst>
              <a:ext uri="{FF2B5EF4-FFF2-40B4-BE49-F238E27FC236}">
                <a16:creationId xmlns:a16="http://schemas.microsoft.com/office/drawing/2014/main" id="{07A642EE-A188-6256-C227-E6C01DC4247E}"/>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73646EF2-4797-1F07-C4D7-17A9EE4803A0}"/>
              </a:ext>
            </a:extLst>
          </p:cNvPr>
          <p:cNvSpPr>
            <a:spLocks noGrp="1"/>
          </p:cNvSpPr>
          <p:nvPr>
            <p:ph type="sldNum" sz="quarter" idx="12"/>
          </p:nvPr>
        </p:nvSpPr>
        <p:spPr/>
        <p:txBody>
          <a:bodyPr/>
          <a:lstStyle/>
          <a:p>
            <a:fld id="{CC057153-B650-4DEB-B370-79DDCFDCE934}" type="slidenum">
              <a:rPr lang="en-US" smtClean="0"/>
              <a:pPr/>
              <a:t>10</a:t>
            </a:fld>
            <a:endParaRPr lang="en-US"/>
          </a:p>
        </p:txBody>
      </p:sp>
    </p:spTree>
    <p:extLst>
      <p:ext uri="{BB962C8B-B14F-4D97-AF65-F5344CB8AC3E}">
        <p14:creationId xmlns:p14="http://schemas.microsoft.com/office/powerpoint/2010/main" val="886308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0FB14-1FA9-4542-6DCE-DADCE3A6378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A6721AE-DA51-F661-2F57-78831A245696}"/>
              </a:ext>
            </a:extLst>
          </p:cNvPr>
          <p:cNvSpPr>
            <a:spLocks noGrp="1"/>
          </p:cNvSpPr>
          <p:nvPr>
            <p:ph type="ctrTitle"/>
          </p:nvPr>
        </p:nvSpPr>
        <p:spPr>
          <a:xfrm>
            <a:off x="188056" y="1801368"/>
            <a:ext cx="12251234" cy="4572000"/>
          </a:xfrm>
        </p:spPr>
        <p:txBody>
          <a:bodyPr>
            <a:normAutofit/>
          </a:bodyPr>
          <a:lstStyle/>
          <a:p>
            <a:r>
              <a:rPr lang="en-US" sz="7300" dirty="0"/>
              <a:t>Let enlightened thinking</a:t>
            </a:r>
            <a:br>
              <a:rPr lang="en-US" sz="7300" dirty="0"/>
            </a:br>
            <a:r>
              <a:rPr lang="en-US" sz="7300" dirty="0"/>
              <a:t>be with us, with divine</a:t>
            </a:r>
            <a:br>
              <a:rPr lang="en-US" sz="7300" dirty="0"/>
            </a:br>
            <a:r>
              <a:rPr lang="en-US" sz="7300" dirty="0"/>
              <a:t>guidance and love</a:t>
            </a:r>
            <a:r>
              <a:rPr lang="en-US" dirty="0"/>
              <a:t>.</a:t>
            </a:r>
          </a:p>
        </p:txBody>
      </p:sp>
      <p:sp>
        <p:nvSpPr>
          <p:cNvPr id="5" name="Footer Placeholder 4">
            <a:extLst>
              <a:ext uri="{FF2B5EF4-FFF2-40B4-BE49-F238E27FC236}">
                <a16:creationId xmlns:a16="http://schemas.microsoft.com/office/drawing/2014/main" id="{A21D7CC9-420B-5F4B-C714-B05DB8C276F1}"/>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CEEFF9FB-424C-904E-3157-8763C3010CC7}"/>
              </a:ext>
            </a:extLst>
          </p:cNvPr>
          <p:cNvSpPr>
            <a:spLocks noGrp="1"/>
          </p:cNvSpPr>
          <p:nvPr>
            <p:ph type="sldNum" sz="quarter" idx="12"/>
          </p:nvPr>
        </p:nvSpPr>
        <p:spPr/>
        <p:txBody>
          <a:bodyPr/>
          <a:lstStyle/>
          <a:p>
            <a:fld id="{CC057153-B650-4DEB-B370-79DDCFDCE934}" type="slidenum">
              <a:rPr lang="en-US" smtClean="0"/>
              <a:pPr/>
              <a:t>11</a:t>
            </a:fld>
            <a:endParaRPr lang="en-US"/>
          </a:p>
        </p:txBody>
      </p:sp>
    </p:spTree>
    <p:extLst>
      <p:ext uri="{BB962C8B-B14F-4D97-AF65-F5344CB8AC3E}">
        <p14:creationId xmlns:p14="http://schemas.microsoft.com/office/powerpoint/2010/main" val="259802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30677-8A3A-8AE1-21B1-678A1BAA7447}"/>
              </a:ext>
            </a:extLst>
          </p:cNvPr>
          <p:cNvSpPr>
            <a:spLocks noGrp="1"/>
          </p:cNvSpPr>
          <p:nvPr>
            <p:ph type="ctrTitle"/>
          </p:nvPr>
        </p:nvSpPr>
        <p:spPr>
          <a:xfrm>
            <a:off x="179294" y="719397"/>
            <a:ext cx="11917679" cy="5916168"/>
          </a:xfrm>
        </p:spPr>
        <p:txBody>
          <a:bodyPr>
            <a:noAutofit/>
          </a:bodyPr>
          <a:lstStyle/>
          <a:p>
            <a:br>
              <a:rPr lang="en-US" sz="5400" dirty="0"/>
            </a:br>
            <a:br>
              <a:rPr lang="en-US" sz="5400" dirty="0"/>
            </a:br>
            <a:r>
              <a:rPr lang="en-US" sz="5400" dirty="0"/>
              <a:t>Every unique human person has an intrinsic and infinite human dignity, regardless of circumstance or gender or ethnicity or way of life, because we each have being </a:t>
            </a:r>
            <a:br>
              <a:rPr lang="en-US" sz="5400" dirty="0"/>
            </a:br>
            <a:r>
              <a:rPr lang="en-US" sz="5400" dirty="0"/>
              <a:t>and are loved by God.</a:t>
            </a:r>
          </a:p>
        </p:txBody>
      </p:sp>
      <p:sp>
        <p:nvSpPr>
          <p:cNvPr id="3" name="Footer Placeholder 2">
            <a:extLst>
              <a:ext uri="{FF2B5EF4-FFF2-40B4-BE49-F238E27FC236}">
                <a16:creationId xmlns:a16="http://schemas.microsoft.com/office/drawing/2014/main" id="{E5564CB1-2E16-4058-668D-2217D4FD598B}"/>
              </a:ext>
            </a:extLst>
          </p:cNvPr>
          <p:cNvSpPr>
            <a:spLocks noGrp="1"/>
          </p:cNvSpPr>
          <p:nvPr>
            <p:ph type="ftr" sz="quarter" idx="11"/>
          </p:nvPr>
        </p:nvSpPr>
        <p:spPr/>
        <p:txBody>
          <a:bodyPr/>
          <a:lstStyle/>
          <a:p>
            <a:r>
              <a:rPr lang="en-US"/>
              <a:t>Page </a:t>
            </a:r>
          </a:p>
        </p:txBody>
      </p:sp>
      <p:sp>
        <p:nvSpPr>
          <p:cNvPr id="4" name="Slide Number Placeholder 3">
            <a:extLst>
              <a:ext uri="{FF2B5EF4-FFF2-40B4-BE49-F238E27FC236}">
                <a16:creationId xmlns:a16="http://schemas.microsoft.com/office/drawing/2014/main" id="{98D868A0-7028-B9F6-5414-68A6E8A7B824}"/>
              </a:ext>
            </a:extLst>
          </p:cNvPr>
          <p:cNvSpPr>
            <a:spLocks noGrp="1"/>
          </p:cNvSpPr>
          <p:nvPr>
            <p:ph type="sldNum" sz="quarter" idx="12"/>
          </p:nvPr>
        </p:nvSpPr>
        <p:spPr/>
        <p:txBody>
          <a:bodyPr/>
          <a:lstStyle/>
          <a:p>
            <a:fld id="{CC057153-B650-4DEB-B370-79DDCFDCE934}" type="slidenum">
              <a:rPr lang="en-US" smtClean="0"/>
              <a:t>12</a:t>
            </a:fld>
            <a:endParaRPr lang="en-US"/>
          </a:p>
        </p:txBody>
      </p:sp>
    </p:spTree>
    <p:extLst>
      <p:ext uri="{BB962C8B-B14F-4D97-AF65-F5344CB8AC3E}">
        <p14:creationId xmlns:p14="http://schemas.microsoft.com/office/powerpoint/2010/main" val="366087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75EC0D3-EA7F-A49E-D3F5-29DB0BEB53C7}"/>
              </a:ext>
            </a:extLst>
          </p:cNvPr>
          <p:cNvSpPr>
            <a:spLocks noGrp="1"/>
          </p:cNvSpPr>
          <p:nvPr>
            <p:ph type="ftr" sz="quarter" idx="11"/>
          </p:nvPr>
        </p:nvSpPr>
        <p:spPr/>
        <p:txBody>
          <a:bodyPr/>
          <a:lstStyle/>
          <a:p>
            <a:r>
              <a:rPr lang="en-US"/>
              <a:t>Page </a:t>
            </a:r>
          </a:p>
        </p:txBody>
      </p:sp>
      <p:sp>
        <p:nvSpPr>
          <p:cNvPr id="4" name="Slide Number Placeholder 3">
            <a:extLst>
              <a:ext uri="{FF2B5EF4-FFF2-40B4-BE49-F238E27FC236}">
                <a16:creationId xmlns:a16="http://schemas.microsoft.com/office/drawing/2014/main" id="{998A020D-84DE-4598-D685-05DEFD6091E5}"/>
              </a:ext>
            </a:extLst>
          </p:cNvPr>
          <p:cNvSpPr>
            <a:spLocks noGrp="1"/>
          </p:cNvSpPr>
          <p:nvPr>
            <p:ph type="sldNum" sz="quarter" idx="12"/>
          </p:nvPr>
        </p:nvSpPr>
        <p:spPr/>
        <p:txBody>
          <a:bodyPr/>
          <a:lstStyle/>
          <a:p>
            <a:fld id="{CC057153-B650-4DEB-B370-79DDCFDCE934}" type="slidenum">
              <a:rPr lang="en-US" smtClean="0"/>
              <a:t>13</a:t>
            </a:fld>
            <a:endParaRPr lang="en-US"/>
          </a:p>
        </p:txBody>
      </p:sp>
      <p:sp>
        <p:nvSpPr>
          <p:cNvPr id="5" name="Rectangle 4">
            <a:extLst>
              <a:ext uri="{FF2B5EF4-FFF2-40B4-BE49-F238E27FC236}">
                <a16:creationId xmlns:a16="http://schemas.microsoft.com/office/drawing/2014/main" id="{BE4DCB3F-17C7-265E-F002-5DEF3408773D}"/>
              </a:ext>
            </a:extLst>
          </p:cNvPr>
          <p:cNvSpPr/>
          <p:nvPr/>
        </p:nvSpPr>
        <p:spPr>
          <a:xfrm>
            <a:off x="274321" y="1801368"/>
            <a:ext cx="7772400" cy="4572000"/>
          </a:xfrm>
          <a:prstGeom prst="rect">
            <a:avLst/>
          </a:prstGeom>
          <a:noFill/>
          <a:ln w="63500">
            <a:solidFill>
              <a:schemeClr val="tx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lasassy Caps" pitchFamily="2" charset="0"/>
            </a:endParaRPr>
          </a:p>
        </p:txBody>
      </p:sp>
      <p:sp>
        <p:nvSpPr>
          <p:cNvPr id="6" name="TextBox 5">
            <a:extLst>
              <a:ext uri="{FF2B5EF4-FFF2-40B4-BE49-F238E27FC236}">
                <a16:creationId xmlns:a16="http://schemas.microsoft.com/office/drawing/2014/main" id="{AF647FD6-43ED-EDE2-4410-82D190F6273E}"/>
              </a:ext>
            </a:extLst>
          </p:cNvPr>
          <p:cNvSpPr txBox="1"/>
          <p:nvPr/>
        </p:nvSpPr>
        <p:spPr>
          <a:xfrm>
            <a:off x="8216221" y="564910"/>
            <a:ext cx="3036499" cy="6001643"/>
          </a:xfrm>
          <a:prstGeom prst="rect">
            <a:avLst/>
          </a:prstGeom>
          <a:noFill/>
        </p:spPr>
        <p:txBody>
          <a:bodyPr wrap="square" rtlCol="0">
            <a:spAutoFit/>
          </a:bodyPr>
          <a:lstStyle/>
          <a:p>
            <a:r>
              <a:rPr lang="en-US" sz="3200" dirty="0">
                <a:latin typeface="Alasassy Caps" pitchFamily="2" charset="0"/>
              </a:rPr>
              <a:t>All children </a:t>
            </a:r>
          </a:p>
          <a:p>
            <a:r>
              <a:rPr lang="en-US" sz="3200" dirty="0">
                <a:latin typeface="Alasassy Caps" pitchFamily="2" charset="0"/>
              </a:rPr>
              <a:t>need homes </a:t>
            </a:r>
          </a:p>
          <a:p>
            <a:r>
              <a:rPr lang="en-US" sz="3200" dirty="0">
                <a:latin typeface="Alasassy Caps" pitchFamily="2" charset="0"/>
              </a:rPr>
              <a:t>of love </a:t>
            </a:r>
          </a:p>
          <a:p>
            <a:r>
              <a:rPr lang="en-US" sz="3200" dirty="0">
                <a:latin typeface="Alasassy Caps" pitchFamily="2" charset="0"/>
              </a:rPr>
              <a:t>and safety</a:t>
            </a:r>
          </a:p>
          <a:p>
            <a:r>
              <a:rPr lang="en-US" sz="3200" dirty="0">
                <a:latin typeface="Alasassy Caps" pitchFamily="2" charset="0"/>
              </a:rPr>
              <a:t>and tranquility.</a:t>
            </a:r>
          </a:p>
          <a:p>
            <a:endParaRPr lang="en-US" sz="3200" dirty="0">
              <a:latin typeface="Alasassy Caps" pitchFamily="2" charset="0"/>
            </a:endParaRPr>
          </a:p>
          <a:p>
            <a:r>
              <a:rPr lang="en-US" sz="3200" dirty="0">
                <a:latin typeface="Alasassy Caps" pitchFamily="2" charset="0"/>
              </a:rPr>
              <a:t>All children</a:t>
            </a:r>
          </a:p>
          <a:p>
            <a:r>
              <a:rPr lang="en-US" sz="3200" dirty="0">
                <a:latin typeface="Alasassy Caps" pitchFamily="2" charset="0"/>
              </a:rPr>
              <a:t>in kindergarten </a:t>
            </a:r>
          </a:p>
          <a:p>
            <a:r>
              <a:rPr lang="en-US" sz="3200" dirty="0">
                <a:latin typeface="Alasassy Caps" pitchFamily="2" charset="0"/>
              </a:rPr>
              <a:t>Need school rooms of love </a:t>
            </a:r>
          </a:p>
          <a:p>
            <a:r>
              <a:rPr lang="en-US" sz="3200" dirty="0">
                <a:latin typeface="Alasassy Caps" pitchFamily="2" charset="0"/>
              </a:rPr>
              <a:t>and safety</a:t>
            </a:r>
          </a:p>
          <a:p>
            <a:r>
              <a:rPr lang="en-US" sz="3200" dirty="0">
                <a:latin typeface="Alasassy Caps" pitchFamily="2" charset="0"/>
              </a:rPr>
              <a:t>and tranquility.</a:t>
            </a:r>
          </a:p>
        </p:txBody>
      </p:sp>
    </p:spTree>
    <p:extLst>
      <p:ext uri="{BB962C8B-B14F-4D97-AF65-F5344CB8AC3E}">
        <p14:creationId xmlns:p14="http://schemas.microsoft.com/office/powerpoint/2010/main" val="2273724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B11C8-5B41-DD56-5A3C-F58D05A11BEE}"/>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EDB257A3-BD10-263A-3C01-D2B1847BCC24}"/>
              </a:ext>
            </a:extLst>
          </p:cNvPr>
          <p:cNvSpPr>
            <a:spLocks noGrp="1"/>
          </p:cNvSpPr>
          <p:nvPr>
            <p:ph type="ftr" sz="quarter" idx="11"/>
          </p:nvPr>
        </p:nvSpPr>
        <p:spPr/>
        <p:txBody>
          <a:bodyPr/>
          <a:lstStyle/>
          <a:p>
            <a:r>
              <a:rPr lang="en-US"/>
              <a:t>Page </a:t>
            </a:r>
          </a:p>
        </p:txBody>
      </p:sp>
      <p:sp>
        <p:nvSpPr>
          <p:cNvPr id="4" name="Slide Number Placeholder 3">
            <a:extLst>
              <a:ext uri="{FF2B5EF4-FFF2-40B4-BE49-F238E27FC236}">
                <a16:creationId xmlns:a16="http://schemas.microsoft.com/office/drawing/2014/main" id="{5F927412-E1B0-9FE7-B294-DE974ED25871}"/>
              </a:ext>
            </a:extLst>
          </p:cNvPr>
          <p:cNvSpPr>
            <a:spLocks noGrp="1"/>
          </p:cNvSpPr>
          <p:nvPr>
            <p:ph type="sldNum" sz="quarter" idx="12"/>
          </p:nvPr>
        </p:nvSpPr>
        <p:spPr/>
        <p:txBody>
          <a:bodyPr/>
          <a:lstStyle/>
          <a:p>
            <a:fld id="{CC057153-B650-4DEB-B370-79DDCFDCE934}" type="slidenum">
              <a:rPr lang="en-US" smtClean="0"/>
              <a:t>14</a:t>
            </a:fld>
            <a:endParaRPr lang="en-US"/>
          </a:p>
        </p:txBody>
      </p:sp>
      <p:cxnSp>
        <p:nvCxnSpPr>
          <p:cNvPr id="7" name="Straight Connector 6">
            <a:extLst>
              <a:ext uri="{FF2B5EF4-FFF2-40B4-BE49-F238E27FC236}">
                <a16:creationId xmlns:a16="http://schemas.microsoft.com/office/drawing/2014/main" id="{7062A18B-0D1E-825C-72FD-8C77AECB8D6A}"/>
              </a:ext>
            </a:extLst>
          </p:cNvPr>
          <p:cNvCxnSpPr/>
          <p:nvPr/>
        </p:nvCxnSpPr>
        <p:spPr>
          <a:xfrm>
            <a:off x="274321" y="1801368"/>
            <a:ext cx="0" cy="4572000"/>
          </a:xfrm>
          <a:prstGeom prst="line">
            <a:avLst/>
          </a:prstGeom>
          <a:ln w="635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65D44D3-3314-4ABC-CC76-7B9DEEB9901E}"/>
              </a:ext>
            </a:extLst>
          </p:cNvPr>
          <p:cNvCxnSpPr/>
          <p:nvPr/>
        </p:nvCxnSpPr>
        <p:spPr>
          <a:xfrm>
            <a:off x="274321" y="6373368"/>
            <a:ext cx="7886268" cy="0"/>
          </a:xfrm>
          <a:prstGeom prst="line">
            <a:avLst/>
          </a:prstGeom>
          <a:ln w="635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12" name="Ink 11">
                <a:extLst>
                  <a:ext uri="{FF2B5EF4-FFF2-40B4-BE49-F238E27FC236}">
                    <a16:creationId xmlns:a16="http://schemas.microsoft.com/office/drawing/2014/main" id="{1D42C968-334D-B7EA-D788-85AD8B0C2AFA}"/>
                  </a:ext>
                </a:extLst>
              </p14:cNvPr>
              <p14:cNvContentPartPr/>
              <p14:nvPr/>
            </p14:nvContentPartPr>
            <p14:xfrm>
              <a:off x="3080520" y="1112760"/>
              <a:ext cx="447840" cy="714240"/>
            </p14:xfrm>
          </p:contentPart>
        </mc:Choice>
        <mc:Fallback xmlns="">
          <p:pic>
            <p:nvPicPr>
              <p:cNvPr id="12" name="Ink 11">
                <a:extLst>
                  <a:ext uri="{FF2B5EF4-FFF2-40B4-BE49-F238E27FC236}">
                    <a16:creationId xmlns:a16="http://schemas.microsoft.com/office/drawing/2014/main" id="{1D42C968-334D-B7EA-D788-85AD8B0C2AFA}"/>
                  </a:ext>
                </a:extLst>
              </p:cNvPr>
              <p:cNvPicPr/>
              <p:nvPr/>
            </p:nvPicPr>
            <p:blipFill>
              <a:blip r:embed="rId3"/>
              <a:stretch>
                <a:fillRect/>
              </a:stretch>
            </p:blipFill>
            <p:spPr>
              <a:xfrm>
                <a:off x="3026880" y="1005120"/>
                <a:ext cx="555480" cy="929880"/>
              </a:xfrm>
              <a:prstGeom prst="rect">
                <a:avLst/>
              </a:prstGeom>
            </p:spPr>
          </p:pic>
        </mc:Fallback>
      </mc:AlternateContent>
      <p:pic>
        <p:nvPicPr>
          <p:cNvPr id="2" name="Picture 1">
            <a:extLst>
              <a:ext uri="{FF2B5EF4-FFF2-40B4-BE49-F238E27FC236}">
                <a16:creationId xmlns:a16="http://schemas.microsoft.com/office/drawing/2014/main" id="{609730C9-CF74-F299-F0E2-A9339EFEFBD1}"/>
              </a:ext>
            </a:extLst>
          </p:cNvPr>
          <p:cNvPicPr>
            <a:picLocks noChangeAspect="1"/>
          </p:cNvPicPr>
          <p:nvPr/>
        </p:nvPicPr>
        <p:blipFill>
          <a:blip r:embed="rId4"/>
          <a:stretch>
            <a:fillRect/>
          </a:stretch>
        </p:blipFill>
        <p:spPr>
          <a:xfrm>
            <a:off x="259604" y="1731240"/>
            <a:ext cx="7919390" cy="60965"/>
          </a:xfrm>
          <a:prstGeom prst="rect">
            <a:avLst/>
          </a:prstGeom>
        </p:spPr>
      </p:pic>
    </p:spTree>
    <p:extLst>
      <p:ext uri="{BB962C8B-B14F-4D97-AF65-F5344CB8AC3E}">
        <p14:creationId xmlns:p14="http://schemas.microsoft.com/office/powerpoint/2010/main" val="2609799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B6EC4-DCE7-5810-11A8-7D50B50219BD}"/>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13BC822B-C123-AE14-D802-52E2E43901CF}"/>
              </a:ext>
            </a:extLst>
          </p:cNvPr>
          <p:cNvSpPr>
            <a:spLocks noGrp="1"/>
          </p:cNvSpPr>
          <p:nvPr>
            <p:ph type="ftr" sz="quarter" idx="11"/>
          </p:nvPr>
        </p:nvSpPr>
        <p:spPr/>
        <p:txBody>
          <a:bodyPr/>
          <a:lstStyle/>
          <a:p>
            <a:r>
              <a:rPr lang="en-US"/>
              <a:t>Page </a:t>
            </a:r>
          </a:p>
        </p:txBody>
      </p:sp>
      <p:sp>
        <p:nvSpPr>
          <p:cNvPr id="4" name="Slide Number Placeholder 3">
            <a:extLst>
              <a:ext uri="{FF2B5EF4-FFF2-40B4-BE49-F238E27FC236}">
                <a16:creationId xmlns:a16="http://schemas.microsoft.com/office/drawing/2014/main" id="{54F2B048-4EE2-619C-C8EC-F308996CC82E}"/>
              </a:ext>
            </a:extLst>
          </p:cNvPr>
          <p:cNvSpPr>
            <a:spLocks noGrp="1"/>
          </p:cNvSpPr>
          <p:nvPr>
            <p:ph type="sldNum" sz="quarter" idx="12"/>
          </p:nvPr>
        </p:nvSpPr>
        <p:spPr/>
        <p:txBody>
          <a:bodyPr/>
          <a:lstStyle/>
          <a:p>
            <a:fld id="{CC057153-B650-4DEB-B370-79DDCFDCE934}" type="slidenum">
              <a:rPr lang="en-US" smtClean="0"/>
              <a:t>15</a:t>
            </a:fld>
            <a:endParaRPr lang="en-US"/>
          </a:p>
        </p:txBody>
      </p:sp>
      <p:cxnSp>
        <p:nvCxnSpPr>
          <p:cNvPr id="7" name="Straight Connector 6">
            <a:extLst>
              <a:ext uri="{FF2B5EF4-FFF2-40B4-BE49-F238E27FC236}">
                <a16:creationId xmlns:a16="http://schemas.microsoft.com/office/drawing/2014/main" id="{E83290E3-0F31-45C2-8C7D-B461C4DB888B}"/>
              </a:ext>
            </a:extLst>
          </p:cNvPr>
          <p:cNvCxnSpPr/>
          <p:nvPr/>
        </p:nvCxnSpPr>
        <p:spPr>
          <a:xfrm>
            <a:off x="274321" y="1801368"/>
            <a:ext cx="0" cy="4572000"/>
          </a:xfrm>
          <a:prstGeom prst="line">
            <a:avLst/>
          </a:prstGeom>
          <a:ln w="635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2FBFBE4-A822-67A2-B171-C8D00644B7C0}"/>
              </a:ext>
            </a:extLst>
          </p:cNvPr>
          <p:cNvCxnSpPr/>
          <p:nvPr/>
        </p:nvCxnSpPr>
        <p:spPr>
          <a:xfrm>
            <a:off x="274321" y="6373368"/>
            <a:ext cx="7886268" cy="0"/>
          </a:xfrm>
          <a:prstGeom prst="line">
            <a:avLst/>
          </a:prstGeom>
          <a:ln w="635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76553CD-41A1-C912-BC91-EC7FF54F4946}"/>
              </a:ext>
            </a:extLst>
          </p:cNvPr>
          <p:cNvPicPr>
            <a:picLocks noChangeAspect="1"/>
          </p:cNvPicPr>
          <p:nvPr/>
        </p:nvPicPr>
        <p:blipFill>
          <a:blip r:embed="rId2"/>
          <a:stretch>
            <a:fillRect/>
          </a:stretch>
        </p:blipFill>
        <p:spPr>
          <a:xfrm>
            <a:off x="274321" y="1770932"/>
            <a:ext cx="7913162" cy="60917"/>
          </a:xfrm>
          <a:prstGeom prst="rect">
            <a:avLst/>
          </a:prstGeom>
        </p:spPr>
      </p:pic>
      <mc:AlternateContent xmlns:mc="http://schemas.openxmlformats.org/markup-compatibility/2006" xmlns:p14="http://schemas.microsoft.com/office/powerpoint/2010/main">
        <mc:Choice Requires="p14">
          <p:contentPart p14:bwMode="auto" r:id="rId3">
            <p14:nvContentPartPr>
              <p14:cNvPr id="16" name="Ink 15">
                <a:extLst>
                  <a:ext uri="{FF2B5EF4-FFF2-40B4-BE49-F238E27FC236}">
                    <a16:creationId xmlns:a16="http://schemas.microsoft.com/office/drawing/2014/main" id="{28BE27E0-5F20-F2AD-7BE5-954E36B58793}"/>
                  </a:ext>
                </a:extLst>
              </p14:cNvPr>
              <p14:cNvContentPartPr/>
              <p14:nvPr/>
            </p14:nvContentPartPr>
            <p14:xfrm>
              <a:off x="914633" y="3119908"/>
              <a:ext cx="1263960" cy="360"/>
            </p14:xfrm>
          </p:contentPart>
        </mc:Choice>
        <mc:Fallback xmlns="">
          <p:pic>
            <p:nvPicPr>
              <p:cNvPr id="16" name="Ink 15">
                <a:extLst>
                  <a:ext uri="{FF2B5EF4-FFF2-40B4-BE49-F238E27FC236}">
                    <a16:creationId xmlns:a16="http://schemas.microsoft.com/office/drawing/2014/main" id="{28BE27E0-5F20-F2AD-7BE5-954E36B58793}"/>
                  </a:ext>
                </a:extLst>
              </p:cNvPr>
              <p:cNvPicPr/>
              <p:nvPr/>
            </p:nvPicPr>
            <p:blipFill>
              <a:blip r:embed="rId9"/>
              <a:stretch>
                <a:fillRect/>
              </a:stretch>
            </p:blipFill>
            <p:spPr>
              <a:xfrm>
                <a:off x="860633" y="3011908"/>
                <a:ext cx="13716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Ink 16">
                <a:extLst>
                  <a:ext uri="{FF2B5EF4-FFF2-40B4-BE49-F238E27FC236}">
                    <a16:creationId xmlns:a16="http://schemas.microsoft.com/office/drawing/2014/main" id="{EC8E917D-A7CE-8879-E102-C04FE4EDBBDE}"/>
                  </a:ext>
                </a:extLst>
              </p14:cNvPr>
              <p14:cNvContentPartPr/>
              <p14:nvPr/>
            </p14:nvContentPartPr>
            <p14:xfrm>
              <a:off x="2555153" y="995548"/>
              <a:ext cx="360" cy="360"/>
            </p14:xfrm>
          </p:contentPart>
        </mc:Choice>
        <mc:Fallback xmlns="">
          <p:pic>
            <p:nvPicPr>
              <p:cNvPr id="17" name="Ink 16">
                <a:extLst>
                  <a:ext uri="{FF2B5EF4-FFF2-40B4-BE49-F238E27FC236}">
                    <a16:creationId xmlns:a16="http://schemas.microsoft.com/office/drawing/2014/main" id="{EC8E917D-A7CE-8879-E102-C04FE4EDBBDE}"/>
                  </a:ext>
                </a:extLst>
              </p:cNvPr>
              <p:cNvPicPr/>
              <p:nvPr/>
            </p:nvPicPr>
            <p:blipFill>
              <a:blip r:embed="rId11"/>
              <a:stretch>
                <a:fillRect/>
              </a:stretch>
            </p:blipFill>
            <p:spPr>
              <a:xfrm>
                <a:off x="2501513" y="887548"/>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8" name="Ink 17">
                <a:extLst>
                  <a:ext uri="{FF2B5EF4-FFF2-40B4-BE49-F238E27FC236}">
                    <a16:creationId xmlns:a16="http://schemas.microsoft.com/office/drawing/2014/main" id="{95430A35-F139-A97F-53F3-554DB83A9BAC}"/>
                  </a:ext>
                </a:extLst>
              </p14:cNvPr>
              <p14:cNvContentPartPr/>
              <p14:nvPr/>
            </p14:nvContentPartPr>
            <p14:xfrm>
              <a:off x="2555153" y="995548"/>
              <a:ext cx="865800" cy="360"/>
            </p14:xfrm>
          </p:contentPart>
        </mc:Choice>
        <mc:Fallback xmlns="">
          <p:pic>
            <p:nvPicPr>
              <p:cNvPr id="18" name="Ink 17">
                <a:extLst>
                  <a:ext uri="{FF2B5EF4-FFF2-40B4-BE49-F238E27FC236}">
                    <a16:creationId xmlns:a16="http://schemas.microsoft.com/office/drawing/2014/main" id="{95430A35-F139-A97F-53F3-554DB83A9BAC}"/>
                  </a:ext>
                </a:extLst>
              </p:cNvPr>
              <p:cNvPicPr/>
              <p:nvPr/>
            </p:nvPicPr>
            <p:blipFill>
              <a:blip r:embed="rId13"/>
              <a:stretch>
                <a:fillRect/>
              </a:stretch>
            </p:blipFill>
            <p:spPr>
              <a:xfrm>
                <a:off x="2501513" y="887548"/>
                <a:ext cx="9734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1" name="Ink 20">
                <a:extLst>
                  <a:ext uri="{FF2B5EF4-FFF2-40B4-BE49-F238E27FC236}">
                    <a16:creationId xmlns:a16="http://schemas.microsoft.com/office/drawing/2014/main" id="{0FDBDCB6-8590-146E-31E7-2EDCEC5D57F7}"/>
                  </a:ext>
                </a:extLst>
              </p14:cNvPr>
              <p14:cNvContentPartPr/>
              <p14:nvPr/>
            </p14:nvContentPartPr>
            <p14:xfrm>
              <a:off x="2581793" y="1021108"/>
              <a:ext cx="1186560" cy="27360"/>
            </p14:xfrm>
          </p:contentPart>
        </mc:Choice>
        <mc:Fallback xmlns="">
          <p:pic>
            <p:nvPicPr>
              <p:cNvPr id="21" name="Ink 20">
                <a:extLst>
                  <a:ext uri="{FF2B5EF4-FFF2-40B4-BE49-F238E27FC236}">
                    <a16:creationId xmlns:a16="http://schemas.microsoft.com/office/drawing/2014/main" id="{0FDBDCB6-8590-146E-31E7-2EDCEC5D57F7}"/>
                  </a:ext>
                </a:extLst>
              </p:cNvPr>
              <p:cNvPicPr/>
              <p:nvPr/>
            </p:nvPicPr>
            <p:blipFill>
              <a:blip r:embed="rId17"/>
              <a:stretch>
                <a:fillRect/>
              </a:stretch>
            </p:blipFill>
            <p:spPr>
              <a:xfrm>
                <a:off x="2527793" y="913468"/>
                <a:ext cx="129420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2" name="Ink 21">
                <a:extLst>
                  <a:ext uri="{FF2B5EF4-FFF2-40B4-BE49-F238E27FC236}">
                    <a16:creationId xmlns:a16="http://schemas.microsoft.com/office/drawing/2014/main" id="{FF7B186A-F86F-61D3-FF1C-B5E7514EF38F}"/>
                  </a:ext>
                </a:extLst>
              </p14:cNvPr>
              <p14:cNvContentPartPr/>
              <p14:nvPr/>
            </p14:nvContentPartPr>
            <p14:xfrm>
              <a:off x="1152720" y="3080160"/>
              <a:ext cx="1525680" cy="42120"/>
            </p14:xfrm>
          </p:contentPart>
        </mc:Choice>
        <mc:Fallback xmlns="">
          <p:pic>
            <p:nvPicPr>
              <p:cNvPr id="22" name="Ink 21">
                <a:extLst>
                  <a:ext uri="{FF2B5EF4-FFF2-40B4-BE49-F238E27FC236}">
                    <a16:creationId xmlns:a16="http://schemas.microsoft.com/office/drawing/2014/main" id="{FF7B186A-F86F-61D3-FF1C-B5E7514EF38F}"/>
                  </a:ext>
                </a:extLst>
              </p:cNvPr>
              <p:cNvPicPr/>
              <p:nvPr/>
            </p:nvPicPr>
            <p:blipFill>
              <a:blip r:embed="rId19"/>
              <a:stretch>
                <a:fillRect/>
              </a:stretch>
            </p:blipFill>
            <p:spPr>
              <a:xfrm>
                <a:off x="1099080" y="2972520"/>
                <a:ext cx="1633320" cy="2577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26" name="Ink 25">
                <a:extLst>
                  <a:ext uri="{FF2B5EF4-FFF2-40B4-BE49-F238E27FC236}">
                    <a16:creationId xmlns:a16="http://schemas.microsoft.com/office/drawing/2014/main" id="{DDD2B333-1DE3-2557-5899-88E9645B0333}"/>
                  </a:ext>
                </a:extLst>
              </p14:cNvPr>
              <p14:cNvContentPartPr/>
              <p14:nvPr/>
            </p14:nvContentPartPr>
            <p14:xfrm>
              <a:off x="1587165" y="3519170"/>
              <a:ext cx="360" cy="360"/>
            </p14:xfrm>
          </p:contentPart>
        </mc:Choice>
        <mc:Fallback xmlns="">
          <p:pic>
            <p:nvPicPr>
              <p:cNvPr id="26" name="Ink 25">
                <a:extLst>
                  <a:ext uri="{FF2B5EF4-FFF2-40B4-BE49-F238E27FC236}">
                    <a16:creationId xmlns:a16="http://schemas.microsoft.com/office/drawing/2014/main" id="{DDD2B333-1DE3-2557-5899-88E9645B0333}"/>
                  </a:ext>
                </a:extLst>
              </p:cNvPr>
              <p:cNvPicPr/>
              <p:nvPr/>
            </p:nvPicPr>
            <p:blipFill>
              <a:blip r:embed="rId23"/>
              <a:stretch>
                <a:fillRect/>
              </a:stretch>
            </p:blipFill>
            <p:spPr>
              <a:xfrm>
                <a:off x="1578165" y="3465530"/>
                <a:ext cx="1800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9" name="Ink 28">
                <a:extLst>
                  <a:ext uri="{FF2B5EF4-FFF2-40B4-BE49-F238E27FC236}">
                    <a16:creationId xmlns:a16="http://schemas.microsoft.com/office/drawing/2014/main" id="{A1558271-B05D-0216-8E33-5F68D98AB19C}"/>
                  </a:ext>
                </a:extLst>
              </p14:cNvPr>
              <p14:cNvContentPartPr/>
              <p14:nvPr/>
            </p14:nvContentPartPr>
            <p14:xfrm>
              <a:off x="2898285" y="3553730"/>
              <a:ext cx="360" cy="360"/>
            </p14:xfrm>
          </p:contentPart>
        </mc:Choice>
        <mc:Fallback xmlns="">
          <p:pic>
            <p:nvPicPr>
              <p:cNvPr id="29" name="Ink 28">
                <a:extLst>
                  <a:ext uri="{FF2B5EF4-FFF2-40B4-BE49-F238E27FC236}">
                    <a16:creationId xmlns:a16="http://schemas.microsoft.com/office/drawing/2014/main" id="{A1558271-B05D-0216-8E33-5F68D98AB19C}"/>
                  </a:ext>
                </a:extLst>
              </p:cNvPr>
              <p:cNvPicPr/>
              <p:nvPr/>
            </p:nvPicPr>
            <p:blipFill>
              <a:blip r:embed="rId11"/>
              <a:stretch>
                <a:fillRect/>
              </a:stretch>
            </p:blipFill>
            <p:spPr>
              <a:xfrm>
                <a:off x="2844645" y="3446090"/>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2" name="Ink 31">
                <a:extLst>
                  <a:ext uri="{FF2B5EF4-FFF2-40B4-BE49-F238E27FC236}">
                    <a16:creationId xmlns:a16="http://schemas.microsoft.com/office/drawing/2014/main" id="{7BB22447-4F1B-E350-D85E-2BD349704AAD}"/>
                  </a:ext>
                </a:extLst>
              </p14:cNvPr>
              <p14:cNvContentPartPr/>
              <p14:nvPr/>
            </p14:nvContentPartPr>
            <p14:xfrm>
              <a:off x="1735125" y="744290"/>
              <a:ext cx="473760" cy="343080"/>
            </p14:xfrm>
          </p:contentPart>
        </mc:Choice>
        <mc:Fallback xmlns="">
          <p:pic>
            <p:nvPicPr>
              <p:cNvPr id="32" name="Ink 31">
                <a:extLst>
                  <a:ext uri="{FF2B5EF4-FFF2-40B4-BE49-F238E27FC236}">
                    <a16:creationId xmlns:a16="http://schemas.microsoft.com/office/drawing/2014/main" id="{7BB22447-4F1B-E350-D85E-2BD349704AAD}"/>
                  </a:ext>
                </a:extLst>
              </p:cNvPr>
              <p:cNvPicPr/>
              <p:nvPr/>
            </p:nvPicPr>
            <p:blipFill>
              <a:blip r:embed="rId32"/>
              <a:stretch>
                <a:fillRect/>
              </a:stretch>
            </p:blipFill>
            <p:spPr>
              <a:xfrm>
                <a:off x="1681125" y="636650"/>
                <a:ext cx="581400" cy="5587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3" name="Ink 32">
                <a:extLst>
                  <a:ext uri="{FF2B5EF4-FFF2-40B4-BE49-F238E27FC236}">
                    <a16:creationId xmlns:a16="http://schemas.microsoft.com/office/drawing/2014/main" id="{DD0BA050-63BB-9A89-52D0-CCDBF446F9C1}"/>
                  </a:ext>
                </a:extLst>
              </p14:cNvPr>
              <p14:cNvContentPartPr/>
              <p14:nvPr/>
            </p14:nvContentPartPr>
            <p14:xfrm>
              <a:off x="241125" y="-310870"/>
              <a:ext cx="360" cy="360"/>
            </p14:xfrm>
          </p:contentPart>
        </mc:Choice>
        <mc:Fallback xmlns="">
          <p:pic>
            <p:nvPicPr>
              <p:cNvPr id="33" name="Ink 32">
                <a:extLst>
                  <a:ext uri="{FF2B5EF4-FFF2-40B4-BE49-F238E27FC236}">
                    <a16:creationId xmlns:a16="http://schemas.microsoft.com/office/drawing/2014/main" id="{DD0BA050-63BB-9A89-52D0-CCDBF446F9C1}"/>
                  </a:ext>
                </a:extLst>
              </p:cNvPr>
              <p:cNvPicPr/>
              <p:nvPr/>
            </p:nvPicPr>
            <p:blipFill>
              <a:blip r:embed="rId11"/>
              <a:stretch>
                <a:fillRect/>
              </a:stretch>
            </p:blipFill>
            <p:spPr>
              <a:xfrm>
                <a:off x="187485" y="-418870"/>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 name="Ink 1">
                <a:extLst>
                  <a:ext uri="{FF2B5EF4-FFF2-40B4-BE49-F238E27FC236}">
                    <a16:creationId xmlns:a16="http://schemas.microsoft.com/office/drawing/2014/main" id="{A6845B97-10E2-1F0F-444C-D92EC4AC62BB}"/>
                  </a:ext>
                </a:extLst>
              </p14:cNvPr>
              <p14:cNvContentPartPr/>
              <p14:nvPr/>
            </p14:nvContentPartPr>
            <p14:xfrm>
              <a:off x="1067033" y="3272308"/>
              <a:ext cx="1263960" cy="360"/>
            </p14:xfrm>
          </p:contentPart>
        </mc:Choice>
        <mc:Fallback xmlns="">
          <p:pic>
            <p:nvPicPr>
              <p:cNvPr id="2" name="Ink 1">
                <a:extLst>
                  <a:ext uri="{FF2B5EF4-FFF2-40B4-BE49-F238E27FC236}">
                    <a16:creationId xmlns:a16="http://schemas.microsoft.com/office/drawing/2014/main" id="{A6845B97-10E2-1F0F-444C-D92EC4AC62BB}"/>
                  </a:ext>
                </a:extLst>
              </p:cNvPr>
              <p:cNvPicPr/>
              <p:nvPr/>
            </p:nvPicPr>
            <p:blipFill>
              <a:blip r:embed="rId40"/>
              <a:stretch>
                <a:fillRect/>
              </a:stretch>
            </p:blipFill>
            <p:spPr>
              <a:xfrm>
                <a:off x="1013033" y="3164308"/>
                <a:ext cx="13716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1">
            <p14:nvContentPartPr>
              <p14:cNvPr id="23" name="Ink 22">
                <a:extLst>
                  <a:ext uri="{FF2B5EF4-FFF2-40B4-BE49-F238E27FC236}">
                    <a16:creationId xmlns:a16="http://schemas.microsoft.com/office/drawing/2014/main" id="{FD0A24E0-5A6C-C844-C2FB-AFCA6004C9F2}"/>
                  </a:ext>
                </a:extLst>
              </p14:cNvPr>
              <p14:cNvContentPartPr/>
              <p14:nvPr/>
            </p14:nvContentPartPr>
            <p14:xfrm>
              <a:off x="1739565" y="3671570"/>
              <a:ext cx="360" cy="360"/>
            </p14:xfrm>
          </p:contentPart>
        </mc:Choice>
        <mc:Fallback xmlns="">
          <p:pic>
            <p:nvPicPr>
              <p:cNvPr id="23" name="Ink 22">
                <a:extLst>
                  <a:ext uri="{FF2B5EF4-FFF2-40B4-BE49-F238E27FC236}">
                    <a16:creationId xmlns:a16="http://schemas.microsoft.com/office/drawing/2014/main" id="{FD0A24E0-5A6C-C844-C2FB-AFCA6004C9F2}"/>
                  </a:ext>
                </a:extLst>
              </p:cNvPr>
              <p:cNvPicPr/>
              <p:nvPr/>
            </p:nvPicPr>
            <p:blipFill>
              <a:blip r:embed="rId48"/>
              <a:stretch>
                <a:fillRect/>
              </a:stretch>
            </p:blipFill>
            <p:spPr>
              <a:xfrm>
                <a:off x="1730565" y="3617570"/>
                <a:ext cx="1800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4" name="Ink 33">
                <a:extLst>
                  <a:ext uri="{FF2B5EF4-FFF2-40B4-BE49-F238E27FC236}">
                    <a16:creationId xmlns:a16="http://schemas.microsoft.com/office/drawing/2014/main" id="{2B4FB604-BC1F-F472-8478-9E670AF29D97}"/>
                  </a:ext>
                </a:extLst>
              </p14:cNvPr>
              <p14:cNvContentPartPr/>
              <p14:nvPr/>
            </p14:nvContentPartPr>
            <p14:xfrm>
              <a:off x="3050685" y="3706130"/>
              <a:ext cx="360" cy="360"/>
            </p14:xfrm>
          </p:contentPart>
        </mc:Choice>
        <mc:Fallback xmlns="">
          <p:pic>
            <p:nvPicPr>
              <p:cNvPr id="34" name="Ink 33">
                <a:extLst>
                  <a:ext uri="{FF2B5EF4-FFF2-40B4-BE49-F238E27FC236}">
                    <a16:creationId xmlns:a16="http://schemas.microsoft.com/office/drawing/2014/main" id="{2B4FB604-BC1F-F472-8478-9E670AF29D97}"/>
                  </a:ext>
                </a:extLst>
              </p:cNvPr>
              <p:cNvPicPr/>
              <p:nvPr/>
            </p:nvPicPr>
            <p:blipFill>
              <a:blip r:embed="rId54"/>
              <a:stretch>
                <a:fillRect/>
              </a:stretch>
            </p:blipFill>
            <p:spPr>
              <a:xfrm>
                <a:off x="2996685" y="3598130"/>
                <a:ext cx="108000" cy="216000"/>
              </a:xfrm>
              <a:prstGeom prst="rect">
                <a:avLst/>
              </a:prstGeom>
            </p:spPr>
          </p:pic>
        </mc:Fallback>
      </mc:AlternateContent>
      <p:pic>
        <p:nvPicPr>
          <p:cNvPr id="44" name="Picture 43" descr="A person in a suit smiling&#10;&#10;AI-generated content may be incorrect.">
            <a:hlinkClick r:id="rId55"/>
            <a:extLst>
              <a:ext uri="{FF2B5EF4-FFF2-40B4-BE49-F238E27FC236}">
                <a16:creationId xmlns:a16="http://schemas.microsoft.com/office/drawing/2014/main" id="{6B4251C1-004A-08F1-85CF-249FF38C085B}"/>
              </a:ext>
            </a:extLst>
          </p:cNvPr>
          <p:cNvPicPr>
            <a:picLocks noChangeAspect="1"/>
          </p:cNvPicPr>
          <p:nvPr/>
        </p:nvPicPr>
        <p:blipFill>
          <a:blip r:embed="rId56">
            <a:extLst>
              <a:ext uri="{28A0092B-C50C-407E-A947-70E740481C1C}">
                <a14:useLocalDpi xmlns:a14="http://schemas.microsoft.com/office/drawing/2010/main" val="0"/>
              </a:ext>
            </a:extLst>
          </a:blip>
          <a:stretch>
            <a:fillRect/>
          </a:stretch>
        </p:blipFill>
        <p:spPr>
          <a:xfrm>
            <a:off x="2911893" y="2322796"/>
            <a:ext cx="2695318" cy="3415849"/>
          </a:xfrm>
          <a:prstGeom prst="rect">
            <a:avLst/>
          </a:prstGeom>
        </p:spPr>
      </p:pic>
      <p:sp>
        <p:nvSpPr>
          <p:cNvPr id="45" name="TextBox 44">
            <a:extLst>
              <a:ext uri="{FF2B5EF4-FFF2-40B4-BE49-F238E27FC236}">
                <a16:creationId xmlns:a16="http://schemas.microsoft.com/office/drawing/2014/main" id="{E5AB5387-B3F2-4976-E559-9334A07463D1}"/>
              </a:ext>
            </a:extLst>
          </p:cNvPr>
          <p:cNvSpPr txBox="1"/>
          <p:nvPr/>
        </p:nvSpPr>
        <p:spPr>
          <a:xfrm>
            <a:off x="1256445" y="570771"/>
            <a:ext cx="7700225" cy="1107996"/>
          </a:xfrm>
          <a:prstGeom prst="rect">
            <a:avLst/>
          </a:prstGeom>
          <a:noFill/>
        </p:spPr>
        <p:txBody>
          <a:bodyPr wrap="square" rtlCol="0">
            <a:spAutoFit/>
          </a:bodyPr>
          <a:lstStyle/>
          <a:p>
            <a:r>
              <a:rPr lang="en-US" sz="3300" dirty="0">
                <a:latin typeface="Adobe Devanagari" panose="02040503050201020203" pitchFamily="18" charset="0"/>
                <a:cs typeface="Adobe Devanagari" panose="02040503050201020203" pitchFamily="18" charset="0"/>
              </a:rPr>
              <a:t>Photo Courtesy Of</a:t>
            </a:r>
          </a:p>
          <a:p>
            <a:r>
              <a:rPr lang="en-US" sz="3300" dirty="0">
                <a:latin typeface="Adobe Devanagari" panose="02040503050201020203" pitchFamily="18" charset="0"/>
                <a:cs typeface="Adobe Devanagari" panose="02040503050201020203" pitchFamily="18" charset="0"/>
              </a:rPr>
              <a:t>         Library Of Congress, Click Photo To See</a:t>
            </a:r>
          </a:p>
        </p:txBody>
      </p:sp>
    </p:spTree>
    <p:extLst>
      <p:ext uri="{BB962C8B-B14F-4D97-AF65-F5344CB8AC3E}">
        <p14:creationId xmlns:p14="http://schemas.microsoft.com/office/powerpoint/2010/main" val="3925631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4E66A-8135-98B9-FDE9-B8C3C37EA13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F8998F3-F162-CA93-8A91-E91BBF2E8265}"/>
              </a:ext>
            </a:extLst>
          </p:cNvPr>
          <p:cNvSpPr>
            <a:spLocks noGrp="1"/>
          </p:cNvSpPr>
          <p:nvPr>
            <p:ph type="ctrTitle"/>
          </p:nvPr>
        </p:nvSpPr>
        <p:spPr>
          <a:xfrm>
            <a:off x="274321" y="1801368"/>
            <a:ext cx="11357842" cy="4572000"/>
          </a:xfrm>
        </p:spPr>
        <p:txBody>
          <a:bodyPr>
            <a:normAutofit fontScale="90000"/>
          </a:bodyPr>
          <a:lstStyle/>
          <a:p>
            <a:r>
              <a:rPr lang="en-US" b="0" dirty="0">
                <a:latin typeface="Alasassy Caps" pitchFamily="2" charset="0"/>
              </a:rPr>
              <a:t>It’s possible that</a:t>
            </a:r>
            <a:br>
              <a:rPr lang="en-US" b="0" dirty="0">
                <a:latin typeface="Alasassy Caps" pitchFamily="2" charset="0"/>
              </a:rPr>
            </a:br>
            <a:r>
              <a:rPr lang="en-US" b="0" dirty="0">
                <a:latin typeface="Alasassy Caps" pitchFamily="2" charset="0"/>
              </a:rPr>
              <a:t>we don’t know a lot about </a:t>
            </a:r>
            <a:br>
              <a:rPr lang="en-US" b="0" dirty="0">
                <a:latin typeface="Alasassy Caps" pitchFamily="2" charset="0"/>
              </a:rPr>
            </a:br>
            <a:r>
              <a:rPr lang="en-US" b="0" dirty="0">
                <a:latin typeface="Alasassy Caps" pitchFamily="2" charset="0"/>
              </a:rPr>
              <a:t>the core of the Earth, y’all,</a:t>
            </a:r>
            <a:br>
              <a:rPr lang="en-US" b="0" dirty="0">
                <a:latin typeface="Alasassy Caps" pitchFamily="2" charset="0"/>
              </a:rPr>
            </a:br>
            <a:br>
              <a:rPr lang="en-US" b="0" dirty="0">
                <a:latin typeface="Alasassy Caps" pitchFamily="2" charset="0"/>
              </a:rPr>
            </a:br>
            <a:r>
              <a:rPr lang="en-US" b="0" dirty="0">
                <a:latin typeface="Alasassy Caps" pitchFamily="2" charset="0"/>
              </a:rPr>
              <a:t>but we can really know about a rock on our desk.</a:t>
            </a:r>
          </a:p>
        </p:txBody>
      </p:sp>
      <p:sp>
        <p:nvSpPr>
          <p:cNvPr id="5" name="Footer Placeholder 4">
            <a:extLst>
              <a:ext uri="{FF2B5EF4-FFF2-40B4-BE49-F238E27FC236}">
                <a16:creationId xmlns:a16="http://schemas.microsoft.com/office/drawing/2014/main" id="{5F714258-5745-BE69-6F72-76FC6E4BDECE}"/>
              </a:ext>
            </a:extLst>
          </p:cNvPr>
          <p:cNvSpPr>
            <a:spLocks noGrp="1"/>
          </p:cNvSpPr>
          <p:nvPr>
            <p:ph type="ftr" sz="quarter" idx="11"/>
          </p:nvPr>
        </p:nvSpPr>
        <p:spPr/>
        <p:txBody>
          <a:bodyPr/>
          <a:lstStyle/>
          <a:p>
            <a:r>
              <a:rPr lang="en-US"/>
              <a:t>Page </a:t>
            </a:r>
          </a:p>
        </p:txBody>
      </p:sp>
      <p:sp>
        <p:nvSpPr>
          <p:cNvPr id="6" name="Slide Number Placeholder 5">
            <a:extLst>
              <a:ext uri="{FF2B5EF4-FFF2-40B4-BE49-F238E27FC236}">
                <a16:creationId xmlns:a16="http://schemas.microsoft.com/office/drawing/2014/main" id="{47501569-9619-71C8-022B-BD9D3B1B20BD}"/>
              </a:ext>
            </a:extLst>
          </p:cNvPr>
          <p:cNvSpPr>
            <a:spLocks noGrp="1"/>
          </p:cNvSpPr>
          <p:nvPr>
            <p:ph type="sldNum" sz="quarter" idx="12"/>
          </p:nvPr>
        </p:nvSpPr>
        <p:spPr/>
        <p:txBody>
          <a:bodyPr/>
          <a:lstStyle/>
          <a:p>
            <a:fld id="{CC057153-B650-4DEB-B370-79DDCFDCE934}" type="slidenum">
              <a:rPr lang="en-US" smtClean="0"/>
              <a:pPr/>
              <a:t>16</a:t>
            </a:fld>
            <a:endParaRPr lang="en-US"/>
          </a:p>
        </p:txBody>
      </p:sp>
    </p:spTree>
    <p:extLst>
      <p:ext uri="{BB962C8B-B14F-4D97-AF65-F5344CB8AC3E}">
        <p14:creationId xmlns:p14="http://schemas.microsoft.com/office/powerpoint/2010/main" val="359379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0C67A-4EF3-B173-6997-281A2B0DC2E9}"/>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8DEB929A-BC2F-7C54-953F-9352A99BBD72}"/>
              </a:ext>
            </a:extLst>
          </p:cNvPr>
          <p:cNvSpPr>
            <a:spLocks noGrp="1"/>
          </p:cNvSpPr>
          <p:nvPr>
            <p:ph type="ftr" sz="quarter" idx="11"/>
          </p:nvPr>
        </p:nvSpPr>
        <p:spPr/>
        <p:txBody>
          <a:bodyPr/>
          <a:lstStyle/>
          <a:p>
            <a:r>
              <a:rPr lang="en-US"/>
              <a:t>Page </a:t>
            </a:r>
          </a:p>
        </p:txBody>
      </p:sp>
      <p:sp>
        <p:nvSpPr>
          <p:cNvPr id="4" name="Slide Number Placeholder 3">
            <a:extLst>
              <a:ext uri="{FF2B5EF4-FFF2-40B4-BE49-F238E27FC236}">
                <a16:creationId xmlns:a16="http://schemas.microsoft.com/office/drawing/2014/main" id="{CD2064B7-9F10-BF64-8D99-EEE16AD6DCD9}"/>
              </a:ext>
            </a:extLst>
          </p:cNvPr>
          <p:cNvSpPr>
            <a:spLocks noGrp="1"/>
          </p:cNvSpPr>
          <p:nvPr>
            <p:ph type="sldNum" sz="quarter" idx="12"/>
          </p:nvPr>
        </p:nvSpPr>
        <p:spPr/>
        <p:txBody>
          <a:bodyPr/>
          <a:lstStyle/>
          <a:p>
            <a:fld id="{CC057153-B650-4DEB-B370-79DDCFDCE934}" type="slidenum">
              <a:rPr lang="en-US" smtClean="0"/>
              <a:t>17</a:t>
            </a:fld>
            <a:endParaRPr lang="en-US"/>
          </a:p>
        </p:txBody>
      </p:sp>
      <p:cxnSp>
        <p:nvCxnSpPr>
          <p:cNvPr id="7" name="Straight Connector 6">
            <a:extLst>
              <a:ext uri="{FF2B5EF4-FFF2-40B4-BE49-F238E27FC236}">
                <a16:creationId xmlns:a16="http://schemas.microsoft.com/office/drawing/2014/main" id="{830CAC50-B5C0-D027-D2EF-3CBBFAE8E7FB}"/>
              </a:ext>
            </a:extLst>
          </p:cNvPr>
          <p:cNvCxnSpPr/>
          <p:nvPr/>
        </p:nvCxnSpPr>
        <p:spPr>
          <a:xfrm>
            <a:off x="274321" y="1801368"/>
            <a:ext cx="0" cy="4572000"/>
          </a:xfrm>
          <a:prstGeom prst="line">
            <a:avLst/>
          </a:prstGeom>
          <a:ln w="635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EE2145E-ADE5-DF3E-1DAC-CF24EC8B51A7}"/>
              </a:ext>
            </a:extLst>
          </p:cNvPr>
          <p:cNvCxnSpPr/>
          <p:nvPr/>
        </p:nvCxnSpPr>
        <p:spPr>
          <a:xfrm>
            <a:off x="274321" y="6373368"/>
            <a:ext cx="7886268" cy="0"/>
          </a:xfrm>
          <a:prstGeom prst="line">
            <a:avLst/>
          </a:prstGeom>
          <a:ln w="635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803C07E-50BF-A41F-E2C0-1EA561A1CE36}"/>
              </a:ext>
            </a:extLst>
          </p:cNvPr>
          <p:cNvPicPr>
            <a:picLocks noChangeAspect="1"/>
          </p:cNvPicPr>
          <p:nvPr/>
        </p:nvPicPr>
        <p:blipFill>
          <a:blip r:embed="rId2"/>
          <a:stretch>
            <a:fillRect/>
          </a:stretch>
        </p:blipFill>
        <p:spPr>
          <a:xfrm>
            <a:off x="274321" y="1770932"/>
            <a:ext cx="7913162" cy="60917"/>
          </a:xfrm>
          <a:prstGeom prst="rect">
            <a:avLst/>
          </a:prstGeom>
        </p:spPr>
      </p:pic>
      <mc:AlternateContent xmlns:mc="http://schemas.openxmlformats.org/markup-compatibility/2006" xmlns:p14="http://schemas.microsoft.com/office/powerpoint/2010/main">
        <mc:Choice Requires="p14">
          <p:contentPart p14:bwMode="auto" r:id="rId3">
            <p14:nvContentPartPr>
              <p14:cNvPr id="16" name="Ink 15">
                <a:extLst>
                  <a:ext uri="{FF2B5EF4-FFF2-40B4-BE49-F238E27FC236}">
                    <a16:creationId xmlns:a16="http://schemas.microsoft.com/office/drawing/2014/main" id="{3E5660CC-63D5-2E6F-F0DB-6AD92D39352A}"/>
                  </a:ext>
                </a:extLst>
              </p14:cNvPr>
              <p14:cNvContentPartPr/>
              <p14:nvPr/>
            </p14:nvContentPartPr>
            <p14:xfrm>
              <a:off x="914633" y="3119908"/>
              <a:ext cx="1263960" cy="360"/>
            </p14:xfrm>
          </p:contentPart>
        </mc:Choice>
        <mc:Fallback xmlns="">
          <p:pic>
            <p:nvPicPr>
              <p:cNvPr id="16" name="Ink 15">
                <a:extLst>
                  <a:ext uri="{FF2B5EF4-FFF2-40B4-BE49-F238E27FC236}">
                    <a16:creationId xmlns:a16="http://schemas.microsoft.com/office/drawing/2014/main" id="{3E5660CC-63D5-2E6F-F0DB-6AD92D39352A}"/>
                  </a:ext>
                </a:extLst>
              </p:cNvPr>
              <p:cNvPicPr/>
              <p:nvPr/>
            </p:nvPicPr>
            <p:blipFill>
              <a:blip r:embed="rId8"/>
              <a:stretch>
                <a:fillRect/>
              </a:stretch>
            </p:blipFill>
            <p:spPr>
              <a:xfrm>
                <a:off x="860633" y="3011908"/>
                <a:ext cx="13716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7" name="Ink 16">
                <a:extLst>
                  <a:ext uri="{FF2B5EF4-FFF2-40B4-BE49-F238E27FC236}">
                    <a16:creationId xmlns:a16="http://schemas.microsoft.com/office/drawing/2014/main" id="{F9C89FEF-ACE9-0B2C-00F7-AE9066D2501B}"/>
                  </a:ext>
                </a:extLst>
              </p14:cNvPr>
              <p14:cNvContentPartPr/>
              <p14:nvPr/>
            </p14:nvContentPartPr>
            <p14:xfrm>
              <a:off x="2555153" y="995548"/>
              <a:ext cx="360" cy="360"/>
            </p14:xfrm>
          </p:contentPart>
        </mc:Choice>
        <mc:Fallback xmlns="">
          <p:pic>
            <p:nvPicPr>
              <p:cNvPr id="17" name="Ink 16">
                <a:extLst>
                  <a:ext uri="{FF2B5EF4-FFF2-40B4-BE49-F238E27FC236}">
                    <a16:creationId xmlns:a16="http://schemas.microsoft.com/office/drawing/2014/main" id="{F9C89FEF-ACE9-0B2C-00F7-AE9066D2501B}"/>
                  </a:ext>
                </a:extLst>
              </p:cNvPr>
              <p:cNvPicPr/>
              <p:nvPr/>
            </p:nvPicPr>
            <p:blipFill>
              <a:blip r:embed="rId10"/>
              <a:stretch>
                <a:fillRect/>
              </a:stretch>
            </p:blipFill>
            <p:spPr>
              <a:xfrm>
                <a:off x="2501153" y="887548"/>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 name="Ink 17">
                <a:extLst>
                  <a:ext uri="{FF2B5EF4-FFF2-40B4-BE49-F238E27FC236}">
                    <a16:creationId xmlns:a16="http://schemas.microsoft.com/office/drawing/2014/main" id="{53766D9F-56D2-7E40-2D3D-DD2758E6DAE1}"/>
                  </a:ext>
                </a:extLst>
              </p14:cNvPr>
              <p14:cNvContentPartPr/>
              <p14:nvPr/>
            </p14:nvContentPartPr>
            <p14:xfrm>
              <a:off x="2555153" y="995548"/>
              <a:ext cx="865800" cy="360"/>
            </p14:xfrm>
          </p:contentPart>
        </mc:Choice>
        <mc:Fallback xmlns="">
          <p:pic>
            <p:nvPicPr>
              <p:cNvPr id="18" name="Ink 17">
                <a:extLst>
                  <a:ext uri="{FF2B5EF4-FFF2-40B4-BE49-F238E27FC236}">
                    <a16:creationId xmlns:a16="http://schemas.microsoft.com/office/drawing/2014/main" id="{53766D9F-56D2-7E40-2D3D-DD2758E6DAE1}"/>
                  </a:ext>
                </a:extLst>
              </p:cNvPr>
              <p:cNvPicPr/>
              <p:nvPr/>
            </p:nvPicPr>
            <p:blipFill>
              <a:blip r:embed="rId12"/>
              <a:stretch>
                <a:fillRect/>
              </a:stretch>
            </p:blipFill>
            <p:spPr>
              <a:xfrm>
                <a:off x="2501153" y="887548"/>
                <a:ext cx="9734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1" name="Ink 20">
                <a:extLst>
                  <a:ext uri="{FF2B5EF4-FFF2-40B4-BE49-F238E27FC236}">
                    <a16:creationId xmlns:a16="http://schemas.microsoft.com/office/drawing/2014/main" id="{1CE4255D-24CB-F955-399C-E7B15F8F565A}"/>
                  </a:ext>
                </a:extLst>
              </p14:cNvPr>
              <p14:cNvContentPartPr/>
              <p14:nvPr/>
            </p14:nvContentPartPr>
            <p14:xfrm>
              <a:off x="2581793" y="1021108"/>
              <a:ext cx="1186560" cy="27360"/>
            </p14:xfrm>
          </p:contentPart>
        </mc:Choice>
        <mc:Fallback xmlns="">
          <p:pic>
            <p:nvPicPr>
              <p:cNvPr id="21" name="Ink 20">
                <a:extLst>
                  <a:ext uri="{FF2B5EF4-FFF2-40B4-BE49-F238E27FC236}">
                    <a16:creationId xmlns:a16="http://schemas.microsoft.com/office/drawing/2014/main" id="{1CE4255D-24CB-F955-399C-E7B15F8F565A}"/>
                  </a:ext>
                </a:extLst>
              </p:cNvPr>
              <p:cNvPicPr/>
              <p:nvPr/>
            </p:nvPicPr>
            <p:blipFill>
              <a:blip r:embed="rId16"/>
              <a:stretch>
                <a:fillRect/>
              </a:stretch>
            </p:blipFill>
            <p:spPr>
              <a:xfrm>
                <a:off x="2527793" y="913108"/>
                <a:ext cx="1294200" cy="243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7">
            <p14:nvContentPartPr>
              <p14:cNvPr id="26" name="Ink 25">
                <a:extLst>
                  <a:ext uri="{FF2B5EF4-FFF2-40B4-BE49-F238E27FC236}">
                    <a16:creationId xmlns:a16="http://schemas.microsoft.com/office/drawing/2014/main" id="{F3F8F00A-D1C9-0FD0-E451-F10A9EFCB982}"/>
                  </a:ext>
                </a:extLst>
              </p14:cNvPr>
              <p14:cNvContentPartPr/>
              <p14:nvPr/>
            </p14:nvContentPartPr>
            <p14:xfrm>
              <a:off x="1587165" y="3519170"/>
              <a:ext cx="360" cy="360"/>
            </p14:xfrm>
          </p:contentPart>
        </mc:Choice>
        <mc:Fallback xmlns="">
          <p:pic>
            <p:nvPicPr>
              <p:cNvPr id="26" name="Ink 25">
                <a:extLst>
                  <a:ext uri="{FF2B5EF4-FFF2-40B4-BE49-F238E27FC236}">
                    <a16:creationId xmlns:a16="http://schemas.microsoft.com/office/drawing/2014/main" id="{F3F8F00A-D1C9-0FD0-E451-F10A9EFCB982}"/>
                  </a:ext>
                </a:extLst>
              </p:cNvPr>
              <p:cNvPicPr/>
              <p:nvPr/>
            </p:nvPicPr>
            <p:blipFill>
              <a:blip r:embed="rId22"/>
              <a:stretch>
                <a:fillRect/>
              </a:stretch>
            </p:blipFill>
            <p:spPr>
              <a:xfrm>
                <a:off x="1578165" y="3465170"/>
                <a:ext cx="1800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9" name="Ink 28">
                <a:extLst>
                  <a:ext uri="{FF2B5EF4-FFF2-40B4-BE49-F238E27FC236}">
                    <a16:creationId xmlns:a16="http://schemas.microsoft.com/office/drawing/2014/main" id="{62E1C121-5CB7-F84F-EB27-EB2093A10E2D}"/>
                  </a:ext>
                </a:extLst>
              </p14:cNvPr>
              <p14:cNvContentPartPr/>
              <p14:nvPr/>
            </p14:nvContentPartPr>
            <p14:xfrm>
              <a:off x="2898285" y="3553730"/>
              <a:ext cx="360" cy="360"/>
            </p14:xfrm>
          </p:contentPart>
        </mc:Choice>
        <mc:Fallback xmlns="">
          <p:pic>
            <p:nvPicPr>
              <p:cNvPr id="29" name="Ink 28">
                <a:extLst>
                  <a:ext uri="{FF2B5EF4-FFF2-40B4-BE49-F238E27FC236}">
                    <a16:creationId xmlns:a16="http://schemas.microsoft.com/office/drawing/2014/main" id="{62E1C121-5CB7-F84F-EB27-EB2093A10E2D}"/>
                  </a:ext>
                </a:extLst>
              </p:cNvPr>
              <p:cNvPicPr/>
              <p:nvPr/>
            </p:nvPicPr>
            <p:blipFill>
              <a:blip r:embed="rId10"/>
              <a:stretch>
                <a:fillRect/>
              </a:stretch>
            </p:blipFill>
            <p:spPr>
              <a:xfrm>
                <a:off x="2844285" y="3445730"/>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2" name="Ink 31">
                <a:extLst>
                  <a:ext uri="{FF2B5EF4-FFF2-40B4-BE49-F238E27FC236}">
                    <a16:creationId xmlns:a16="http://schemas.microsoft.com/office/drawing/2014/main" id="{F3340A24-8A32-B350-C162-0BC72423AA60}"/>
                  </a:ext>
                </a:extLst>
              </p14:cNvPr>
              <p14:cNvContentPartPr/>
              <p14:nvPr/>
            </p14:nvContentPartPr>
            <p14:xfrm>
              <a:off x="1735125" y="744290"/>
              <a:ext cx="473760" cy="343080"/>
            </p14:xfrm>
          </p:contentPart>
        </mc:Choice>
        <mc:Fallback xmlns="">
          <p:pic>
            <p:nvPicPr>
              <p:cNvPr id="32" name="Ink 31">
                <a:extLst>
                  <a:ext uri="{FF2B5EF4-FFF2-40B4-BE49-F238E27FC236}">
                    <a16:creationId xmlns:a16="http://schemas.microsoft.com/office/drawing/2014/main" id="{F3340A24-8A32-B350-C162-0BC72423AA60}"/>
                  </a:ext>
                </a:extLst>
              </p:cNvPr>
              <p:cNvPicPr/>
              <p:nvPr/>
            </p:nvPicPr>
            <p:blipFill>
              <a:blip r:embed="rId31"/>
              <a:stretch>
                <a:fillRect/>
              </a:stretch>
            </p:blipFill>
            <p:spPr>
              <a:xfrm>
                <a:off x="1681125" y="636290"/>
                <a:ext cx="581400" cy="5587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3" name="Ink 32">
                <a:extLst>
                  <a:ext uri="{FF2B5EF4-FFF2-40B4-BE49-F238E27FC236}">
                    <a16:creationId xmlns:a16="http://schemas.microsoft.com/office/drawing/2014/main" id="{5B6CB385-7D44-1978-8277-A0A242D796DB}"/>
                  </a:ext>
                </a:extLst>
              </p14:cNvPr>
              <p14:cNvContentPartPr/>
              <p14:nvPr/>
            </p14:nvContentPartPr>
            <p14:xfrm>
              <a:off x="241125" y="-310870"/>
              <a:ext cx="360" cy="360"/>
            </p14:xfrm>
          </p:contentPart>
        </mc:Choice>
        <mc:Fallback xmlns="">
          <p:pic>
            <p:nvPicPr>
              <p:cNvPr id="33" name="Ink 32">
                <a:extLst>
                  <a:ext uri="{FF2B5EF4-FFF2-40B4-BE49-F238E27FC236}">
                    <a16:creationId xmlns:a16="http://schemas.microsoft.com/office/drawing/2014/main" id="{5B6CB385-7D44-1978-8277-A0A242D796DB}"/>
                  </a:ext>
                </a:extLst>
              </p:cNvPr>
              <p:cNvPicPr/>
              <p:nvPr/>
            </p:nvPicPr>
            <p:blipFill>
              <a:blip r:embed="rId10"/>
              <a:stretch>
                <a:fillRect/>
              </a:stretch>
            </p:blipFill>
            <p:spPr>
              <a:xfrm>
                <a:off x="187125" y="-418870"/>
                <a:ext cx="108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3">
            <p14:nvContentPartPr>
              <p14:cNvPr id="23" name="Ink 22">
                <a:extLst>
                  <a:ext uri="{FF2B5EF4-FFF2-40B4-BE49-F238E27FC236}">
                    <a16:creationId xmlns:a16="http://schemas.microsoft.com/office/drawing/2014/main" id="{8039E4D0-15B0-6348-84C7-CB17E0ED7EA4}"/>
                  </a:ext>
                </a:extLst>
              </p14:cNvPr>
              <p14:cNvContentPartPr/>
              <p14:nvPr/>
            </p14:nvContentPartPr>
            <p14:xfrm>
              <a:off x="1739565" y="3671570"/>
              <a:ext cx="360" cy="360"/>
            </p14:xfrm>
          </p:contentPart>
        </mc:Choice>
        <mc:Fallback xmlns="">
          <p:pic>
            <p:nvPicPr>
              <p:cNvPr id="23" name="Ink 22">
                <a:extLst>
                  <a:ext uri="{FF2B5EF4-FFF2-40B4-BE49-F238E27FC236}">
                    <a16:creationId xmlns:a16="http://schemas.microsoft.com/office/drawing/2014/main" id="{8039E4D0-15B0-6348-84C7-CB17E0ED7EA4}"/>
                  </a:ext>
                </a:extLst>
              </p:cNvPr>
              <p:cNvPicPr/>
              <p:nvPr/>
            </p:nvPicPr>
            <p:blipFill>
              <a:blip r:embed="rId44"/>
              <a:stretch>
                <a:fillRect/>
              </a:stretch>
            </p:blipFill>
            <p:spPr>
              <a:xfrm>
                <a:off x="1730565" y="3617570"/>
                <a:ext cx="1800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4" name="Ink 33">
                <a:extLst>
                  <a:ext uri="{FF2B5EF4-FFF2-40B4-BE49-F238E27FC236}">
                    <a16:creationId xmlns:a16="http://schemas.microsoft.com/office/drawing/2014/main" id="{97C6AA2B-D3C4-0C71-6F36-535018D183AE}"/>
                  </a:ext>
                </a:extLst>
              </p14:cNvPr>
              <p14:cNvContentPartPr/>
              <p14:nvPr/>
            </p14:nvContentPartPr>
            <p14:xfrm>
              <a:off x="3050685" y="3706130"/>
              <a:ext cx="360" cy="360"/>
            </p14:xfrm>
          </p:contentPart>
        </mc:Choice>
        <mc:Fallback xmlns="">
          <p:pic>
            <p:nvPicPr>
              <p:cNvPr id="34" name="Ink 33">
                <a:extLst>
                  <a:ext uri="{FF2B5EF4-FFF2-40B4-BE49-F238E27FC236}">
                    <a16:creationId xmlns:a16="http://schemas.microsoft.com/office/drawing/2014/main" id="{97C6AA2B-D3C4-0C71-6F36-535018D183AE}"/>
                  </a:ext>
                </a:extLst>
              </p:cNvPr>
              <p:cNvPicPr/>
              <p:nvPr/>
            </p:nvPicPr>
            <p:blipFill>
              <a:blip r:embed="rId10"/>
              <a:stretch>
                <a:fillRect/>
              </a:stretch>
            </p:blipFill>
            <p:spPr>
              <a:xfrm>
                <a:off x="2996685" y="3598130"/>
                <a:ext cx="108000" cy="216000"/>
              </a:xfrm>
              <a:prstGeom prst="rect">
                <a:avLst/>
              </a:prstGeom>
            </p:spPr>
          </p:pic>
        </mc:Fallback>
      </mc:AlternateContent>
      <p:pic>
        <p:nvPicPr>
          <p:cNvPr id="44" name="Picture 43" descr="A person in a suit smiling&#10;&#10;AI-generated content may be incorrect.">
            <a:hlinkClick r:id="rId46"/>
            <a:extLst>
              <a:ext uri="{FF2B5EF4-FFF2-40B4-BE49-F238E27FC236}">
                <a16:creationId xmlns:a16="http://schemas.microsoft.com/office/drawing/2014/main" id="{016A56F8-6357-088C-40AE-3BC773D8062F}"/>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2911893" y="2322796"/>
            <a:ext cx="2695318" cy="3415849"/>
          </a:xfrm>
          <a:prstGeom prst="rect">
            <a:avLst/>
          </a:prstGeom>
        </p:spPr>
      </p:pic>
      <p:sp>
        <p:nvSpPr>
          <p:cNvPr id="45" name="TextBox 44">
            <a:extLst>
              <a:ext uri="{FF2B5EF4-FFF2-40B4-BE49-F238E27FC236}">
                <a16:creationId xmlns:a16="http://schemas.microsoft.com/office/drawing/2014/main" id="{B5F67CA2-921B-C0A1-72A8-3248F7A7D468}"/>
              </a:ext>
            </a:extLst>
          </p:cNvPr>
          <p:cNvSpPr txBox="1"/>
          <p:nvPr/>
        </p:nvSpPr>
        <p:spPr>
          <a:xfrm>
            <a:off x="1256445" y="570771"/>
            <a:ext cx="7700225" cy="1107996"/>
          </a:xfrm>
          <a:prstGeom prst="rect">
            <a:avLst/>
          </a:prstGeom>
          <a:noFill/>
        </p:spPr>
        <p:txBody>
          <a:bodyPr wrap="square" rtlCol="0">
            <a:spAutoFit/>
          </a:bodyPr>
          <a:lstStyle/>
          <a:p>
            <a:r>
              <a:rPr lang="en-US" sz="3300" dirty="0">
                <a:latin typeface="Adobe Devanagari" panose="02040503050201020203" pitchFamily="18" charset="0"/>
                <a:cs typeface="Adobe Devanagari" panose="02040503050201020203" pitchFamily="18" charset="0"/>
              </a:rPr>
              <a:t>Photo Courtesy Of</a:t>
            </a:r>
          </a:p>
          <a:p>
            <a:r>
              <a:rPr lang="en-US" sz="3300" dirty="0">
                <a:latin typeface="Adobe Devanagari" panose="02040503050201020203" pitchFamily="18" charset="0"/>
                <a:cs typeface="Adobe Devanagari" panose="02040503050201020203" pitchFamily="18" charset="0"/>
              </a:rPr>
              <a:t>         Library Of Congress, Click Photo To See</a:t>
            </a:r>
          </a:p>
        </p:txBody>
      </p:sp>
    </p:spTree>
    <p:extLst>
      <p:ext uri="{BB962C8B-B14F-4D97-AF65-F5344CB8AC3E}">
        <p14:creationId xmlns:p14="http://schemas.microsoft.com/office/powerpoint/2010/main" val="40294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DCFFE48-38A7-869F-8775-B13573CF8DDF}"/>
              </a:ext>
            </a:extLst>
          </p:cNvPr>
          <p:cNvSpPr>
            <a:spLocks noGrp="1"/>
          </p:cNvSpPr>
          <p:nvPr>
            <p:ph type="ftr" sz="quarter" idx="11"/>
          </p:nvPr>
        </p:nvSpPr>
        <p:spPr/>
        <p:txBody>
          <a:bodyPr/>
          <a:lstStyle/>
          <a:p>
            <a:r>
              <a:rPr lang="en-US"/>
              <a:t>Page </a:t>
            </a:r>
          </a:p>
        </p:txBody>
      </p:sp>
      <p:sp>
        <p:nvSpPr>
          <p:cNvPr id="4" name="Slide Number Placeholder 3">
            <a:extLst>
              <a:ext uri="{FF2B5EF4-FFF2-40B4-BE49-F238E27FC236}">
                <a16:creationId xmlns:a16="http://schemas.microsoft.com/office/drawing/2014/main" id="{76AC6D85-DD42-3CF3-4C65-DFC3A3A75E33}"/>
              </a:ext>
            </a:extLst>
          </p:cNvPr>
          <p:cNvSpPr>
            <a:spLocks noGrp="1"/>
          </p:cNvSpPr>
          <p:nvPr>
            <p:ph type="sldNum" sz="quarter" idx="12"/>
          </p:nvPr>
        </p:nvSpPr>
        <p:spPr/>
        <p:txBody>
          <a:bodyPr/>
          <a:lstStyle/>
          <a:p>
            <a:fld id="{CC057153-B650-4DEB-B370-79DDCFDCE934}" type="slidenum">
              <a:rPr lang="en-US" smtClean="0"/>
              <a:t>18</a:t>
            </a:fld>
            <a:endParaRPr lang="en-US"/>
          </a:p>
        </p:txBody>
      </p:sp>
      <p:sp>
        <p:nvSpPr>
          <p:cNvPr id="7" name="TextBox 6">
            <a:extLst>
              <a:ext uri="{FF2B5EF4-FFF2-40B4-BE49-F238E27FC236}">
                <a16:creationId xmlns:a16="http://schemas.microsoft.com/office/drawing/2014/main" id="{AD3014F6-7859-4545-4A5C-E513126C34DC}"/>
              </a:ext>
            </a:extLst>
          </p:cNvPr>
          <p:cNvSpPr txBox="1"/>
          <p:nvPr/>
        </p:nvSpPr>
        <p:spPr>
          <a:xfrm>
            <a:off x="411556" y="589761"/>
            <a:ext cx="10474980" cy="5678478"/>
          </a:xfrm>
          <a:prstGeom prst="rect">
            <a:avLst/>
          </a:prstGeom>
          <a:solidFill>
            <a:schemeClr val="bg1"/>
          </a:solidFill>
        </p:spPr>
        <p:txBody>
          <a:bodyPr wrap="square" rtlCol="0">
            <a:spAutoFit/>
          </a:bodyPr>
          <a:lstStyle/>
          <a:p>
            <a:r>
              <a:rPr lang="en-US" sz="3300" dirty="0">
                <a:latin typeface="Adobe Devanagari" panose="02040503050201020203" pitchFamily="18" charset="0"/>
                <a:cs typeface="Adobe Devanagari" panose="02040503050201020203" pitchFamily="18" charset="0"/>
              </a:rPr>
              <a:t>Andy Johnson was born in a log cabin,</a:t>
            </a:r>
          </a:p>
          <a:p>
            <a:r>
              <a:rPr lang="en-US" sz="3300" dirty="0">
                <a:latin typeface="Adobe Devanagari" panose="02040503050201020203" pitchFamily="18" charset="0"/>
                <a:cs typeface="Adobe Devanagari" panose="02040503050201020203" pitchFamily="18" charset="0"/>
              </a:rPr>
              <a:t>in Raleigh, North Carolina,</a:t>
            </a:r>
          </a:p>
          <a:p>
            <a:r>
              <a:rPr lang="en-US" sz="3300" dirty="0">
                <a:latin typeface="Adobe Devanagari" panose="02040503050201020203" pitchFamily="18" charset="0"/>
                <a:cs typeface="Adobe Devanagari" panose="02040503050201020203" pitchFamily="18" charset="0"/>
              </a:rPr>
              <a:t>four days after Christmas Day in 1808.</a:t>
            </a:r>
          </a:p>
          <a:p>
            <a:endParaRPr lang="en-US" sz="3300" dirty="0">
              <a:latin typeface="Adobe Devanagari" panose="02040503050201020203" pitchFamily="18" charset="0"/>
              <a:cs typeface="Adobe Devanagari" panose="02040503050201020203" pitchFamily="18" charset="0"/>
            </a:endParaRPr>
          </a:p>
          <a:p>
            <a:r>
              <a:rPr lang="en-US" sz="3300" dirty="0">
                <a:latin typeface="Adobe Devanagari" panose="02040503050201020203" pitchFamily="18" charset="0"/>
                <a:cs typeface="Adobe Devanagari" panose="02040503050201020203" pitchFamily="18" charset="0"/>
              </a:rPr>
              <a:t>His dad worked as a porter at an inn,</a:t>
            </a:r>
          </a:p>
          <a:p>
            <a:r>
              <a:rPr lang="en-US" sz="3300" dirty="0">
                <a:latin typeface="Adobe Devanagari" panose="02040503050201020203" pitchFamily="18" charset="0"/>
                <a:cs typeface="Adobe Devanagari" panose="02040503050201020203" pitchFamily="18" charset="0"/>
              </a:rPr>
              <a:t>and he passed away when Andy </a:t>
            </a:r>
          </a:p>
          <a:p>
            <a:r>
              <a:rPr lang="en-US" sz="3300" dirty="0">
                <a:latin typeface="Adobe Devanagari" panose="02040503050201020203" pitchFamily="18" charset="0"/>
                <a:cs typeface="Adobe Devanagari" panose="02040503050201020203" pitchFamily="18" charset="0"/>
              </a:rPr>
              <a:t>was a small boy.</a:t>
            </a:r>
          </a:p>
          <a:p>
            <a:endParaRPr lang="en-US" sz="3300" dirty="0">
              <a:latin typeface="Adobe Devanagari" panose="02040503050201020203" pitchFamily="18" charset="0"/>
              <a:cs typeface="Adobe Devanagari" panose="02040503050201020203" pitchFamily="18" charset="0"/>
            </a:endParaRPr>
          </a:p>
          <a:p>
            <a:r>
              <a:rPr lang="en-US" sz="3300" dirty="0">
                <a:latin typeface="Adobe Devanagari" panose="02040503050201020203" pitchFamily="18" charset="0"/>
                <a:cs typeface="Adobe Devanagari" panose="02040503050201020203" pitchFamily="18" charset="0"/>
              </a:rPr>
              <a:t>Andy’s mom worked as a weaver,</a:t>
            </a:r>
          </a:p>
          <a:p>
            <a:r>
              <a:rPr lang="en-US" sz="3300" dirty="0">
                <a:latin typeface="Adobe Devanagari" panose="02040503050201020203" pitchFamily="18" charset="0"/>
                <a:cs typeface="Adobe Devanagari" panose="02040503050201020203" pitchFamily="18" charset="0"/>
              </a:rPr>
              <a:t>and she also helped wash clothes</a:t>
            </a:r>
          </a:p>
          <a:p>
            <a:r>
              <a:rPr lang="en-US" sz="3300" dirty="0">
                <a:latin typeface="Adobe Devanagari" panose="02040503050201020203" pitchFamily="18" charset="0"/>
                <a:cs typeface="Adobe Devanagari" panose="02040503050201020203" pitchFamily="18" charset="0"/>
              </a:rPr>
              <a:t>at the inn.</a:t>
            </a:r>
          </a:p>
        </p:txBody>
      </p:sp>
    </p:spTree>
    <p:extLst>
      <p:ext uri="{BB962C8B-B14F-4D97-AF65-F5344CB8AC3E}">
        <p14:creationId xmlns:p14="http://schemas.microsoft.com/office/powerpoint/2010/main" val="2100754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44EAB-154B-944D-21B0-9D2CBD8820A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E4096D-BFAE-0B7E-39EB-F2685BAEE769}"/>
              </a:ext>
            </a:extLst>
          </p:cNvPr>
          <p:cNvSpPr>
            <a:spLocks noGrp="1"/>
          </p:cNvSpPr>
          <p:nvPr>
            <p:ph sz="quarter" idx="13"/>
          </p:nvPr>
        </p:nvSpPr>
        <p:spPr/>
        <p:txBody>
          <a:bodyPr/>
          <a:lstStyle/>
          <a:p>
            <a:endParaRPr lang="en-US"/>
          </a:p>
        </p:txBody>
      </p:sp>
      <p:sp>
        <p:nvSpPr>
          <p:cNvPr id="4" name="Footer Placeholder 3">
            <a:extLst>
              <a:ext uri="{FF2B5EF4-FFF2-40B4-BE49-F238E27FC236}">
                <a16:creationId xmlns:a16="http://schemas.microsoft.com/office/drawing/2014/main" id="{E45E5C61-A6A5-AC9B-0CA6-EF2453931D3E}"/>
              </a:ext>
            </a:extLst>
          </p:cNvPr>
          <p:cNvSpPr>
            <a:spLocks noGrp="1"/>
          </p:cNvSpPr>
          <p:nvPr>
            <p:ph type="ftr" sz="quarter" idx="11"/>
          </p:nvPr>
        </p:nvSpPr>
        <p:spPr/>
        <p:txBody>
          <a:bodyPr/>
          <a:lstStyle/>
          <a:p>
            <a:r>
              <a:rPr lang="en-US"/>
              <a:t>Page </a:t>
            </a:r>
          </a:p>
        </p:txBody>
      </p:sp>
      <p:sp>
        <p:nvSpPr>
          <p:cNvPr id="5" name="Slide Number Placeholder 4">
            <a:extLst>
              <a:ext uri="{FF2B5EF4-FFF2-40B4-BE49-F238E27FC236}">
                <a16:creationId xmlns:a16="http://schemas.microsoft.com/office/drawing/2014/main" id="{0171BAA6-9616-94AE-B3B2-7E2F89F45954}"/>
              </a:ext>
            </a:extLst>
          </p:cNvPr>
          <p:cNvSpPr>
            <a:spLocks noGrp="1"/>
          </p:cNvSpPr>
          <p:nvPr>
            <p:ph type="sldNum" sz="quarter" idx="12"/>
          </p:nvPr>
        </p:nvSpPr>
        <p:spPr/>
        <p:txBody>
          <a:bodyPr/>
          <a:lstStyle/>
          <a:p>
            <a:fld id="{CC057153-B650-4DEB-B370-79DDCFDCE934}" type="slidenum">
              <a:rPr lang="en-US" smtClean="0"/>
              <a:t>19</a:t>
            </a:fld>
            <a:endParaRPr lang="en-US"/>
          </a:p>
        </p:txBody>
      </p:sp>
      <p:sp>
        <p:nvSpPr>
          <p:cNvPr id="6" name="TextBox 5">
            <a:extLst>
              <a:ext uri="{FF2B5EF4-FFF2-40B4-BE49-F238E27FC236}">
                <a16:creationId xmlns:a16="http://schemas.microsoft.com/office/drawing/2014/main" id="{6F3F8C07-5939-CD5D-77BC-CC422412BCA7}"/>
              </a:ext>
            </a:extLst>
          </p:cNvPr>
          <p:cNvSpPr txBox="1"/>
          <p:nvPr/>
        </p:nvSpPr>
        <p:spPr>
          <a:xfrm>
            <a:off x="411556" y="335845"/>
            <a:ext cx="10474980" cy="6186309"/>
          </a:xfrm>
          <a:prstGeom prst="rect">
            <a:avLst/>
          </a:prstGeom>
          <a:solidFill>
            <a:schemeClr val="bg1"/>
          </a:solidFill>
        </p:spPr>
        <p:txBody>
          <a:bodyPr wrap="square" rtlCol="0">
            <a:spAutoFit/>
          </a:bodyPr>
          <a:lstStyle/>
          <a:p>
            <a:r>
              <a:rPr lang="en-US" sz="3300" dirty="0">
                <a:latin typeface="Adobe Devanagari" panose="02040503050201020203" pitchFamily="18" charset="0"/>
                <a:cs typeface="Adobe Devanagari" panose="02040503050201020203" pitchFamily="18" charset="0"/>
              </a:rPr>
              <a:t>In November of 1818, </a:t>
            </a:r>
          </a:p>
          <a:p>
            <a:r>
              <a:rPr lang="en-US" sz="3300" dirty="0">
                <a:latin typeface="Adobe Devanagari" panose="02040503050201020203" pitchFamily="18" charset="0"/>
                <a:cs typeface="Adobe Devanagari" panose="02040503050201020203" pitchFamily="18" charset="0"/>
              </a:rPr>
              <a:t>when Andy was only nine years old,</a:t>
            </a:r>
          </a:p>
          <a:p>
            <a:r>
              <a:rPr lang="en-US" sz="3300" dirty="0">
                <a:latin typeface="Adobe Devanagari" panose="02040503050201020203" pitchFamily="18" charset="0"/>
                <a:cs typeface="Adobe Devanagari" panose="02040503050201020203" pitchFamily="18" charset="0"/>
              </a:rPr>
              <a:t>he was apprenticed to a tailor</a:t>
            </a:r>
          </a:p>
          <a:p>
            <a:r>
              <a:rPr lang="en-US" sz="3300" dirty="0">
                <a:latin typeface="Adobe Devanagari" panose="02040503050201020203" pitchFamily="18" charset="0"/>
                <a:cs typeface="Adobe Devanagari" panose="02040503050201020203" pitchFamily="18" charset="0"/>
              </a:rPr>
              <a:t>named James Selby.</a:t>
            </a:r>
          </a:p>
          <a:p>
            <a:endParaRPr lang="en-US" sz="3300" dirty="0">
              <a:latin typeface="Adobe Devanagari" panose="02040503050201020203" pitchFamily="18" charset="0"/>
              <a:cs typeface="Adobe Devanagari" panose="02040503050201020203" pitchFamily="18" charset="0"/>
            </a:endParaRPr>
          </a:p>
          <a:p>
            <a:r>
              <a:rPr lang="en-US" sz="3300" dirty="0">
                <a:latin typeface="Adobe Devanagari" panose="02040503050201020203" pitchFamily="18" charset="0"/>
                <a:cs typeface="Adobe Devanagari" panose="02040503050201020203" pitchFamily="18" charset="0"/>
              </a:rPr>
              <a:t>Neither Andy nor his brother William</a:t>
            </a:r>
          </a:p>
          <a:p>
            <a:r>
              <a:rPr lang="en-US" sz="3300" dirty="0">
                <a:latin typeface="Adobe Devanagari" panose="02040503050201020203" pitchFamily="18" charset="0"/>
                <a:cs typeface="Adobe Devanagari" panose="02040503050201020203" pitchFamily="18" charset="0"/>
              </a:rPr>
              <a:t>were cared for lovingly</a:t>
            </a:r>
          </a:p>
          <a:p>
            <a:r>
              <a:rPr lang="en-US" sz="3300" dirty="0">
                <a:latin typeface="Adobe Devanagari" panose="02040503050201020203" pitchFamily="18" charset="0"/>
                <a:cs typeface="Adobe Devanagari" panose="02040503050201020203" pitchFamily="18" charset="0"/>
              </a:rPr>
              <a:t>at this tailor shop in Raleigh.</a:t>
            </a:r>
          </a:p>
          <a:p>
            <a:endParaRPr lang="en-US" sz="3300" dirty="0">
              <a:latin typeface="Adobe Devanagari" panose="02040503050201020203" pitchFamily="18" charset="0"/>
              <a:cs typeface="Adobe Devanagari" panose="02040503050201020203" pitchFamily="18" charset="0"/>
            </a:endParaRPr>
          </a:p>
          <a:p>
            <a:r>
              <a:rPr lang="en-US" sz="3300" dirty="0">
                <a:latin typeface="Adobe Devanagari" panose="02040503050201020203" pitchFamily="18" charset="0"/>
                <a:cs typeface="Adobe Devanagari" panose="02040503050201020203" pitchFamily="18" charset="0"/>
              </a:rPr>
              <a:t>On the night of June 15</a:t>
            </a:r>
            <a:r>
              <a:rPr lang="en-US" sz="3300" baseline="30000" dirty="0">
                <a:latin typeface="Adobe Devanagari" panose="02040503050201020203" pitchFamily="18" charset="0"/>
                <a:cs typeface="Adobe Devanagari" panose="02040503050201020203" pitchFamily="18" charset="0"/>
              </a:rPr>
              <a:t>th</a:t>
            </a:r>
            <a:r>
              <a:rPr lang="en-US" sz="3300" dirty="0">
                <a:latin typeface="Adobe Devanagari" panose="02040503050201020203" pitchFamily="18" charset="0"/>
                <a:cs typeface="Adobe Devanagari" panose="02040503050201020203" pitchFamily="18" charset="0"/>
              </a:rPr>
              <a:t>, 1824,</a:t>
            </a:r>
          </a:p>
          <a:p>
            <a:r>
              <a:rPr lang="en-US" sz="3300" dirty="0">
                <a:latin typeface="Adobe Devanagari" panose="02040503050201020203" pitchFamily="18" charset="0"/>
                <a:cs typeface="Adobe Devanagari" panose="02040503050201020203" pitchFamily="18" charset="0"/>
              </a:rPr>
              <a:t>Andy and William ran away to Tennessee,</a:t>
            </a:r>
          </a:p>
          <a:p>
            <a:r>
              <a:rPr lang="en-US" sz="3300" dirty="0">
                <a:latin typeface="Adobe Devanagari" panose="02040503050201020203" pitchFamily="18" charset="0"/>
                <a:cs typeface="Adobe Devanagari" panose="02040503050201020203" pitchFamily="18" charset="0"/>
              </a:rPr>
              <a:t>and they found a beautiful spring in Greeneville.  </a:t>
            </a:r>
          </a:p>
        </p:txBody>
      </p:sp>
    </p:spTree>
    <p:extLst>
      <p:ext uri="{BB962C8B-B14F-4D97-AF65-F5344CB8AC3E}">
        <p14:creationId xmlns:p14="http://schemas.microsoft.com/office/powerpoint/2010/main" val="2692925579"/>
      </p:ext>
    </p:extLst>
  </p:cSld>
  <p:clrMapOvr>
    <a:masterClrMapping/>
  </p:clrMapOvr>
</p:sld>
</file>

<file path=ppt/theme/theme1.xml><?xml version="1.0" encoding="utf-8"?>
<a:theme xmlns:a="http://schemas.openxmlformats.org/drawingml/2006/main" name="Helena">
  <a:themeElements>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lena" id="{83D43F4A-02D5-42AD-9542-27487597C212}" vid="{14154C61-C2E2-42F2-9833-4EC39495D4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426</TotalTime>
  <Words>633</Words>
  <Application>Microsoft Office PowerPoint</Application>
  <PresentationFormat>Widescreen</PresentationFormat>
  <Paragraphs>150</Paragraphs>
  <Slides>19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Adobe Devanagari</vt:lpstr>
      <vt:lpstr>Alasassy Caps</vt:lpstr>
      <vt:lpstr>Aptos</vt:lpstr>
      <vt:lpstr>Arial</vt:lpstr>
      <vt:lpstr>Baguet Script</vt:lpstr>
      <vt:lpstr>Neue Haas Grotesk Text Pro</vt:lpstr>
      <vt:lpstr>Helena</vt:lpstr>
      <vt:lpstr>And Galileo Saw A Pendulum,</vt:lpstr>
      <vt:lpstr>For my dad, Asok, and St. Joseph and Papa in                                                                    Heaven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slave trade ended  in England  in 1807 by an  Act of Parliament, with enlightened thought.</vt:lpstr>
      <vt:lpstr>Let enlightened thinking be with us, with divine guidance and love.</vt:lpstr>
      <vt:lpstr>  Every unique human person has an intrinsic and infinite human dignity, regardless of circumstance or gender or ethnicity or way of life, because we each have being  and are loved by God.</vt:lpstr>
      <vt:lpstr>PowerPoint Presentation</vt:lpstr>
      <vt:lpstr>PowerPoint Presentation</vt:lpstr>
      <vt:lpstr>PowerPoint Presentation</vt:lpstr>
      <vt:lpstr>It’s possible that we don’t know a lot about  the core of the Earth, y’all,  but we can really know about a rock on our desk.</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 Kumar</dc:creator>
  <cp:lastModifiedBy>Sara Kumar</cp:lastModifiedBy>
  <cp:revision>8</cp:revision>
  <dcterms:created xsi:type="dcterms:W3CDTF">2025-10-30T14:03:05Z</dcterms:created>
  <dcterms:modified xsi:type="dcterms:W3CDTF">2026-10-19T02:31:29Z</dcterms:modified>
</cp:coreProperties>
</file>