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69"/>
  </p:notesMasterIdLst>
  <p:handoutMasterIdLst>
    <p:handoutMasterId r:id="rId70"/>
  </p:handoutMasterIdLst>
  <p:sldIdLst>
    <p:sldId id="256" r:id="rId5"/>
    <p:sldId id="277" r:id="rId6"/>
    <p:sldId id="320" r:id="rId7"/>
    <p:sldId id="321" r:id="rId8"/>
    <p:sldId id="322" r:id="rId9"/>
    <p:sldId id="323" r:id="rId10"/>
    <p:sldId id="324" r:id="rId11"/>
    <p:sldId id="306" r:id="rId12"/>
    <p:sldId id="325" r:id="rId13"/>
    <p:sldId id="326" r:id="rId14"/>
    <p:sldId id="327" r:id="rId15"/>
    <p:sldId id="328" r:id="rId16"/>
    <p:sldId id="319" r:id="rId17"/>
    <p:sldId id="318" r:id="rId18"/>
    <p:sldId id="292" r:id="rId19"/>
    <p:sldId id="329" r:id="rId20"/>
    <p:sldId id="290" r:id="rId21"/>
    <p:sldId id="264" r:id="rId22"/>
    <p:sldId id="291" r:id="rId23"/>
    <p:sldId id="293" r:id="rId24"/>
    <p:sldId id="330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294" r:id="rId35"/>
    <p:sldId id="295" r:id="rId36"/>
    <p:sldId id="296" r:id="rId37"/>
    <p:sldId id="297" r:id="rId38"/>
    <p:sldId id="298" r:id="rId39"/>
    <p:sldId id="316" r:id="rId40"/>
    <p:sldId id="299" r:id="rId41"/>
    <p:sldId id="331" r:id="rId42"/>
    <p:sldId id="300" r:id="rId43"/>
    <p:sldId id="301" r:id="rId44"/>
    <p:sldId id="353" r:id="rId45"/>
    <p:sldId id="317" r:id="rId46"/>
    <p:sldId id="332" r:id="rId47"/>
    <p:sldId id="333" r:id="rId48"/>
    <p:sldId id="334" r:id="rId49"/>
    <p:sldId id="335" r:id="rId50"/>
    <p:sldId id="336" r:id="rId51"/>
    <p:sldId id="337" r:id="rId52"/>
    <p:sldId id="338" r:id="rId53"/>
    <p:sldId id="339" r:id="rId54"/>
    <p:sldId id="340" r:id="rId55"/>
    <p:sldId id="341" r:id="rId56"/>
    <p:sldId id="342" r:id="rId57"/>
    <p:sldId id="343" r:id="rId58"/>
    <p:sldId id="344" r:id="rId59"/>
    <p:sldId id="345" r:id="rId60"/>
    <p:sldId id="346" r:id="rId61"/>
    <p:sldId id="347" r:id="rId62"/>
    <p:sldId id="349" r:id="rId63"/>
    <p:sldId id="350" r:id="rId64"/>
    <p:sldId id="305" r:id="rId65"/>
    <p:sldId id="351" r:id="rId66"/>
    <p:sldId id="354" r:id="rId67"/>
    <p:sldId id="352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092FD3-1E17-4F02-A552-F75DDDB02D9A}" v="51" dt="2026-07-09T19:30:45.602"/>
  </p1510:revLst>
</p1510:revInfo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204" autoAdjust="0"/>
  </p:normalViewPr>
  <p:slideViewPr>
    <p:cSldViewPr snapToGrid="0">
      <p:cViewPr varScale="1">
        <p:scale>
          <a:sx n="64" d="100"/>
          <a:sy n="64" d="100"/>
        </p:scale>
        <p:origin x="978" y="66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77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78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Kumar" userId="327b8fab8174bea5" providerId="LiveId" clId="{78D955AC-680B-4E90-B644-63058F9C0DDC}"/>
    <pc:docChg chg="undo custSel addSld delSld modSld">
      <pc:chgData name="Sara Kumar" userId="327b8fab8174bea5" providerId="LiveId" clId="{78D955AC-680B-4E90-B644-63058F9C0DDC}" dt="2026-07-17T19:12:30.024" v="2538" actId="20577"/>
      <pc:docMkLst>
        <pc:docMk/>
      </pc:docMkLst>
      <pc:sldChg chg="addSp delSp modSp mod">
        <pc:chgData name="Sara Kumar" userId="327b8fab8174bea5" providerId="LiveId" clId="{78D955AC-680B-4E90-B644-63058F9C0DDC}" dt="2026-07-09T19:13:54.922" v="2346" actId="1076"/>
        <pc:sldMkLst>
          <pc:docMk/>
          <pc:sldMk cId="1346372204" sldId="264"/>
        </pc:sldMkLst>
        <pc:spChg chg="add">
          <ac:chgData name="Sara Kumar" userId="327b8fab8174bea5" providerId="LiveId" clId="{78D955AC-680B-4E90-B644-63058F9C0DDC}" dt="2026-07-08T15:44:18.162" v="309" actId="22"/>
          <ac:spMkLst>
            <pc:docMk/>
            <pc:sldMk cId="1346372204" sldId="264"/>
            <ac:spMk id="5" creationId="{8FB29E5D-F7E3-A49B-2A22-15AA6A0317B9}"/>
          </ac:spMkLst>
        </pc:spChg>
        <pc:spChg chg="mod">
          <ac:chgData name="Sara Kumar" userId="327b8fab8174bea5" providerId="LiveId" clId="{78D955AC-680B-4E90-B644-63058F9C0DDC}" dt="2026-07-09T19:13:54.922" v="2346" actId="1076"/>
          <ac:spMkLst>
            <pc:docMk/>
            <pc:sldMk cId="1346372204" sldId="264"/>
            <ac:spMk id="8" creationId="{63A8FA8F-F92B-5101-1FB2-195C14BC0D09}"/>
          </ac:spMkLst>
        </pc:spChg>
        <pc:spChg chg="mod">
          <ac:chgData name="Sara Kumar" userId="327b8fab8174bea5" providerId="LiveId" clId="{78D955AC-680B-4E90-B644-63058F9C0DDC}" dt="2026-07-09T19:13:49.579" v="2345" actId="1076"/>
          <ac:spMkLst>
            <pc:docMk/>
            <pc:sldMk cId="1346372204" sldId="264"/>
            <ac:spMk id="14" creationId="{149210DE-1980-3205-F1A6-31AC2CB136C1}"/>
          </ac:spMkLst>
        </pc:spChg>
      </pc:sldChg>
      <pc:sldChg chg="addSp modSp mod">
        <pc:chgData name="Sara Kumar" userId="327b8fab8174bea5" providerId="LiveId" clId="{78D955AC-680B-4E90-B644-63058F9C0DDC}" dt="2026-07-08T13:42:44.072" v="213" actId="1076"/>
        <pc:sldMkLst>
          <pc:docMk/>
          <pc:sldMk cId="2243494996" sldId="277"/>
        </pc:sldMkLst>
        <pc:spChg chg="add mod">
          <ac:chgData name="Sara Kumar" userId="327b8fab8174bea5" providerId="LiveId" clId="{78D955AC-680B-4E90-B644-63058F9C0DDC}" dt="2026-07-08T13:42:44.072" v="213" actId="1076"/>
          <ac:spMkLst>
            <pc:docMk/>
            <pc:sldMk cId="2243494996" sldId="277"/>
            <ac:spMk id="2" creationId="{6A66DD87-1205-5EB6-DE8A-FFDFB76009A0}"/>
          </ac:spMkLst>
        </pc:spChg>
      </pc:sldChg>
      <pc:sldChg chg="addSp modSp mod">
        <pc:chgData name="Sara Kumar" userId="327b8fab8174bea5" providerId="LiveId" clId="{78D955AC-680B-4E90-B644-63058F9C0DDC}" dt="2026-07-08T19:47:46.649" v="1402" actId="20577"/>
        <pc:sldMkLst>
          <pc:docMk/>
          <pc:sldMk cId="1329539271" sldId="290"/>
        </pc:sldMkLst>
        <pc:spChg chg="add">
          <ac:chgData name="Sara Kumar" userId="327b8fab8174bea5" providerId="LiveId" clId="{78D955AC-680B-4E90-B644-63058F9C0DDC}" dt="2026-07-08T15:40:56.622" v="306" actId="22"/>
          <ac:spMkLst>
            <pc:docMk/>
            <pc:sldMk cId="1329539271" sldId="290"/>
            <ac:spMk id="3" creationId="{0A6A0881-60B0-3D23-9153-08DF87F4548B}"/>
          </ac:spMkLst>
        </pc:spChg>
        <pc:spChg chg="mod">
          <ac:chgData name="Sara Kumar" userId="327b8fab8174bea5" providerId="LiveId" clId="{78D955AC-680B-4E90-B644-63058F9C0DDC}" dt="2026-07-08T19:47:46.649" v="1402" actId="20577"/>
          <ac:spMkLst>
            <pc:docMk/>
            <pc:sldMk cId="1329539271" sldId="290"/>
            <ac:spMk id="17" creationId="{8DC2E42D-8233-4B82-8E08-1CAE0AB49FAD}"/>
          </ac:spMkLst>
        </pc:spChg>
      </pc:sldChg>
      <pc:sldChg chg="addSp modSp mod">
        <pc:chgData name="Sara Kumar" userId="327b8fab8174bea5" providerId="LiveId" clId="{78D955AC-680B-4E90-B644-63058F9C0DDC}" dt="2026-07-09T19:16:15.856" v="2366" actId="20577"/>
        <pc:sldMkLst>
          <pc:docMk/>
          <pc:sldMk cId="3003251909" sldId="291"/>
        </pc:sldMkLst>
        <pc:spChg chg="add">
          <ac:chgData name="Sara Kumar" userId="327b8fab8174bea5" providerId="LiveId" clId="{78D955AC-680B-4E90-B644-63058F9C0DDC}" dt="2026-07-08T15:44:33.133" v="310" actId="22"/>
          <ac:spMkLst>
            <pc:docMk/>
            <pc:sldMk cId="3003251909" sldId="291"/>
            <ac:spMk id="4" creationId="{69DC7EDF-5782-4050-C2B6-7A14F1F33B86}"/>
          </ac:spMkLst>
        </pc:spChg>
        <pc:spChg chg="mod">
          <ac:chgData name="Sara Kumar" userId="327b8fab8174bea5" providerId="LiveId" clId="{78D955AC-680B-4E90-B644-63058F9C0DDC}" dt="2026-07-09T19:14:21.724" v="2350" actId="20577"/>
          <ac:spMkLst>
            <pc:docMk/>
            <pc:sldMk cId="3003251909" sldId="291"/>
            <ac:spMk id="6" creationId="{987C5ED1-8B4D-108A-08F7-E640CDC9EBBF}"/>
          </ac:spMkLst>
        </pc:spChg>
        <pc:spChg chg="mod">
          <ac:chgData name="Sara Kumar" userId="327b8fab8174bea5" providerId="LiveId" clId="{78D955AC-680B-4E90-B644-63058F9C0DDC}" dt="2026-07-09T19:16:15.856" v="2366" actId="20577"/>
          <ac:spMkLst>
            <pc:docMk/>
            <pc:sldMk cId="3003251909" sldId="291"/>
            <ac:spMk id="13" creationId="{FC165271-B290-5BBC-8BCE-D19C40A0001D}"/>
          </ac:spMkLst>
        </pc:spChg>
      </pc:sldChg>
      <pc:sldChg chg="addSp mod">
        <pc:chgData name="Sara Kumar" userId="327b8fab8174bea5" providerId="LiveId" clId="{78D955AC-680B-4E90-B644-63058F9C0DDC}" dt="2026-07-08T15:22:36.337" v="304" actId="22"/>
        <pc:sldMkLst>
          <pc:docMk/>
          <pc:sldMk cId="3235884709" sldId="292"/>
        </pc:sldMkLst>
        <pc:spChg chg="add">
          <ac:chgData name="Sara Kumar" userId="327b8fab8174bea5" providerId="LiveId" clId="{78D955AC-680B-4E90-B644-63058F9C0DDC}" dt="2026-07-08T15:22:36.337" v="304" actId="22"/>
          <ac:spMkLst>
            <pc:docMk/>
            <pc:sldMk cId="3235884709" sldId="292"/>
            <ac:spMk id="3" creationId="{FB725838-1102-C705-A966-371CC372DCB0}"/>
          </ac:spMkLst>
        </pc:spChg>
      </pc:sldChg>
      <pc:sldChg chg="addSp modSp mod">
        <pc:chgData name="Sara Kumar" userId="327b8fab8174bea5" providerId="LiveId" clId="{78D955AC-680B-4E90-B644-63058F9C0DDC}" dt="2026-07-08T00:39:59.111" v="14" actId="14100"/>
        <pc:sldMkLst>
          <pc:docMk/>
          <pc:sldMk cId="2015026375" sldId="293"/>
        </pc:sldMkLst>
        <pc:spChg chg="add">
          <ac:chgData name="Sara Kumar" userId="327b8fab8174bea5" providerId="LiveId" clId="{78D955AC-680B-4E90-B644-63058F9C0DDC}" dt="2026-07-08T00:38:38.106" v="6" actId="11529"/>
          <ac:spMkLst>
            <pc:docMk/>
            <pc:sldMk cId="2015026375" sldId="293"/>
            <ac:spMk id="2" creationId="{5B481132-B2C6-E7DD-EC1F-9EE67A237F97}"/>
          </ac:spMkLst>
        </pc:spChg>
        <pc:spChg chg="add mod">
          <ac:chgData name="Sara Kumar" userId="327b8fab8174bea5" providerId="LiveId" clId="{78D955AC-680B-4E90-B644-63058F9C0DDC}" dt="2026-07-08T00:39:17.698" v="11" actId="1076"/>
          <ac:spMkLst>
            <pc:docMk/>
            <pc:sldMk cId="2015026375" sldId="293"/>
            <ac:spMk id="4" creationId="{3FA8268F-841B-0316-D8C7-BEA268CDD7C8}"/>
          </ac:spMkLst>
        </pc:spChg>
        <pc:spChg chg="add mod">
          <ac:chgData name="Sara Kumar" userId="327b8fab8174bea5" providerId="LiveId" clId="{78D955AC-680B-4E90-B644-63058F9C0DDC}" dt="2026-07-08T00:39:59.111" v="14" actId="14100"/>
          <ac:spMkLst>
            <pc:docMk/>
            <pc:sldMk cId="2015026375" sldId="293"/>
            <ac:spMk id="5" creationId="{AB83D7D4-F8E9-FF18-0742-3B0C468C8BB1}"/>
          </ac:spMkLst>
        </pc:spChg>
      </pc:sldChg>
      <pc:sldChg chg="addSp modSp mod setBg">
        <pc:chgData name="Sara Kumar" userId="327b8fab8174bea5" providerId="LiveId" clId="{78D955AC-680B-4E90-B644-63058F9C0DDC}" dt="2026-07-10T16:15:24.327" v="2441" actId="113"/>
        <pc:sldMkLst>
          <pc:docMk/>
          <pc:sldMk cId="1462755649" sldId="294"/>
        </pc:sldMkLst>
        <pc:spChg chg="add">
          <ac:chgData name="Sara Kumar" userId="327b8fab8174bea5" providerId="LiveId" clId="{78D955AC-680B-4E90-B644-63058F9C0DDC}" dt="2026-07-08T15:45:22.267" v="312" actId="22"/>
          <ac:spMkLst>
            <pc:docMk/>
            <pc:sldMk cId="1462755649" sldId="294"/>
            <ac:spMk id="3" creationId="{E6148D5E-128D-F3EB-D91B-8C2B60964932}"/>
          </ac:spMkLst>
        </pc:spChg>
        <pc:spChg chg="mod">
          <ac:chgData name="Sara Kumar" userId="327b8fab8174bea5" providerId="LiveId" clId="{78D955AC-680B-4E90-B644-63058F9C0DDC}" dt="2026-07-10T16:15:24.327" v="2441" actId="113"/>
          <ac:spMkLst>
            <pc:docMk/>
            <pc:sldMk cId="1462755649" sldId="294"/>
            <ac:spMk id="9" creationId="{6CCB7477-830D-E500-01FC-B068EA37D12E}"/>
          </ac:spMkLst>
        </pc:spChg>
        <pc:spChg chg="mod">
          <ac:chgData name="Sara Kumar" userId="327b8fab8174bea5" providerId="LiveId" clId="{78D955AC-680B-4E90-B644-63058F9C0DDC}" dt="2026-07-08T01:04:23.557" v="206" actId="2711"/>
          <ac:spMkLst>
            <pc:docMk/>
            <pc:sldMk cId="1462755649" sldId="294"/>
            <ac:spMk id="11" creationId="{F092410D-2619-ADD7-8A92-AD0DB5B6C1D9}"/>
          </ac:spMkLst>
        </pc:spChg>
      </pc:sldChg>
      <pc:sldChg chg="addSp modSp mod setBg">
        <pc:chgData name="Sara Kumar" userId="327b8fab8174bea5" providerId="LiveId" clId="{78D955AC-680B-4E90-B644-63058F9C0DDC}" dt="2026-07-10T16:15:51.475" v="2442" actId="113"/>
        <pc:sldMkLst>
          <pc:docMk/>
          <pc:sldMk cId="276129597" sldId="295"/>
        </pc:sldMkLst>
        <pc:spChg chg="mod">
          <ac:chgData name="Sara Kumar" userId="327b8fab8174bea5" providerId="LiveId" clId="{78D955AC-680B-4E90-B644-63058F9C0DDC}" dt="2026-07-10T16:15:51.475" v="2442" actId="113"/>
          <ac:spMkLst>
            <pc:docMk/>
            <pc:sldMk cId="276129597" sldId="295"/>
            <ac:spMk id="3" creationId="{E0AFF417-5572-AC52-5709-BB185B6E0765}"/>
          </ac:spMkLst>
        </pc:spChg>
        <pc:spChg chg="add">
          <ac:chgData name="Sara Kumar" userId="327b8fab8174bea5" providerId="LiveId" clId="{78D955AC-680B-4E90-B644-63058F9C0DDC}" dt="2026-07-08T15:46:37.196" v="313" actId="22"/>
          <ac:spMkLst>
            <pc:docMk/>
            <pc:sldMk cId="276129597" sldId="295"/>
            <ac:spMk id="4" creationId="{37EF0382-7378-4F6A-4415-1508D5E9C704}"/>
          </ac:spMkLst>
        </pc:spChg>
        <pc:spChg chg="mod">
          <ac:chgData name="Sara Kumar" userId="327b8fab8174bea5" providerId="LiveId" clId="{78D955AC-680B-4E90-B644-63058F9C0DDC}" dt="2026-07-08T01:05:57.765" v="208" actId="2711"/>
          <ac:spMkLst>
            <pc:docMk/>
            <pc:sldMk cId="276129597" sldId="295"/>
            <ac:spMk id="11" creationId="{D33A7753-1A21-6C79-2DF3-C93E8D7911CD}"/>
          </ac:spMkLst>
        </pc:spChg>
      </pc:sldChg>
      <pc:sldChg chg="addSp modSp mod setBg">
        <pc:chgData name="Sara Kumar" userId="327b8fab8174bea5" providerId="LiveId" clId="{78D955AC-680B-4E90-B644-63058F9C0DDC}" dt="2026-07-10T16:16:03.310" v="2443" actId="113"/>
        <pc:sldMkLst>
          <pc:docMk/>
          <pc:sldMk cId="2346036847" sldId="296"/>
        </pc:sldMkLst>
        <pc:spChg chg="mod">
          <ac:chgData name="Sara Kumar" userId="327b8fab8174bea5" providerId="LiveId" clId="{78D955AC-680B-4E90-B644-63058F9C0DDC}" dt="2026-07-10T16:16:03.310" v="2443" actId="113"/>
          <ac:spMkLst>
            <pc:docMk/>
            <pc:sldMk cId="2346036847" sldId="296"/>
            <ac:spMk id="3" creationId="{29CF7527-FE41-1B0D-B246-C3042E214796}"/>
          </ac:spMkLst>
        </pc:spChg>
        <pc:spChg chg="mod">
          <ac:chgData name="Sara Kumar" userId="327b8fab8174bea5" providerId="LiveId" clId="{78D955AC-680B-4E90-B644-63058F9C0DDC}" dt="2026-07-08T01:07:12.787" v="210" actId="2711"/>
          <ac:spMkLst>
            <pc:docMk/>
            <pc:sldMk cId="2346036847" sldId="296"/>
            <ac:spMk id="4" creationId="{0676BEFA-2D7D-F4A9-8545-DF902C225B8D}"/>
          </ac:spMkLst>
        </pc:spChg>
        <pc:spChg chg="add">
          <ac:chgData name="Sara Kumar" userId="327b8fab8174bea5" providerId="LiveId" clId="{78D955AC-680B-4E90-B644-63058F9C0DDC}" dt="2026-07-08T15:47:01.072" v="314" actId="22"/>
          <ac:spMkLst>
            <pc:docMk/>
            <pc:sldMk cId="2346036847" sldId="296"/>
            <ac:spMk id="5" creationId="{4FE8B341-A578-96B8-13A8-A90FBEE564C8}"/>
          </ac:spMkLst>
        </pc:spChg>
      </pc:sldChg>
      <pc:sldChg chg="addSp modSp mod setBg">
        <pc:chgData name="Sara Kumar" userId="327b8fab8174bea5" providerId="LiveId" clId="{78D955AC-680B-4E90-B644-63058F9C0DDC}" dt="2026-07-10T16:16:17.939" v="2444" actId="113"/>
        <pc:sldMkLst>
          <pc:docMk/>
          <pc:sldMk cId="2162439040" sldId="297"/>
        </pc:sldMkLst>
        <pc:spChg chg="add">
          <ac:chgData name="Sara Kumar" userId="327b8fab8174bea5" providerId="LiveId" clId="{78D955AC-680B-4E90-B644-63058F9C0DDC}" dt="2026-07-08T15:52:18.125" v="360" actId="22"/>
          <ac:spMkLst>
            <pc:docMk/>
            <pc:sldMk cId="2162439040" sldId="297"/>
            <ac:spMk id="3" creationId="{0AE46DC3-2984-E5F1-25FF-78CF8507D0CA}"/>
          </ac:spMkLst>
        </pc:spChg>
        <pc:spChg chg="mod">
          <ac:chgData name="Sara Kumar" userId="327b8fab8174bea5" providerId="LiveId" clId="{78D955AC-680B-4E90-B644-63058F9C0DDC}" dt="2026-07-08T15:47:36.585" v="317" actId="2711"/>
          <ac:spMkLst>
            <pc:docMk/>
            <pc:sldMk cId="2162439040" sldId="297"/>
            <ac:spMk id="4" creationId="{1A7E626A-0573-EB15-57AE-9C5B01BC253E}"/>
          </ac:spMkLst>
        </pc:spChg>
        <pc:spChg chg="mod">
          <ac:chgData name="Sara Kumar" userId="327b8fab8174bea5" providerId="LiveId" clId="{78D955AC-680B-4E90-B644-63058F9C0DDC}" dt="2026-07-10T16:16:17.939" v="2444" actId="113"/>
          <ac:spMkLst>
            <pc:docMk/>
            <pc:sldMk cId="2162439040" sldId="297"/>
            <ac:spMk id="5" creationId="{58A71639-30A6-ACEF-705F-5C599C91D74E}"/>
          </ac:spMkLst>
        </pc:spChg>
      </pc:sldChg>
      <pc:sldChg chg="addSp modSp mod setBg">
        <pc:chgData name="Sara Kumar" userId="327b8fab8174bea5" providerId="LiveId" clId="{78D955AC-680B-4E90-B644-63058F9C0DDC}" dt="2026-07-10T16:16:30.195" v="2445" actId="113"/>
        <pc:sldMkLst>
          <pc:docMk/>
          <pc:sldMk cId="974073605" sldId="298"/>
        </pc:sldMkLst>
        <pc:spChg chg="add">
          <ac:chgData name="Sara Kumar" userId="327b8fab8174bea5" providerId="LiveId" clId="{78D955AC-680B-4E90-B644-63058F9C0DDC}" dt="2026-07-08T15:52:43.595" v="361" actId="22"/>
          <ac:spMkLst>
            <pc:docMk/>
            <pc:sldMk cId="974073605" sldId="298"/>
            <ac:spMk id="3" creationId="{8442A10E-B79F-737A-D51B-3EF3410E0867}"/>
          </ac:spMkLst>
        </pc:spChg>
        <pc:spChg chg="mod">
          <ac:chgData name="Sara Kumar" userId="327b8fab8174bea5" providerId="LiveId" clId="{78D955AC-680B-4E90-B644-63058F9C0DDC}" dt="2026-07-08T15:49:51.751" v="323" actId="20577"/>
          <ac:spMkLst>
            <pc:docMk/>
            <pc:sldMk cId="974073605" sldId="298"/>
            <ac:spMk id="4" creationId="{6984A1F6-FCD7-BD0C-0144-758DB60213A4}"/>
          </ac:spMkLst>
        </pc:spChg>
        <pc:spChg chg="mod">
          <ac:chgData name="Sara Kumar" userId="327b8fab8174bea5" providerId="LiveId" clId="{78D955AC-680B-4E90-B644-63058F9C0DDC}" dt="2026-07-10T16:16:30.195" v="2445" actId="113"/>
          <ac:spMkLst>
            <pc:docMk/>
            <pc:sldMk cId="974073605" sldId="298"/>
            <ac:spMk id="5" creationId="{41417361-3341-D5EA-696F-738E224DFFDD}"/>
          </ac:spMkLst>
        </pc:spChg>
      </pc:sldChg>
      <pc:sldChg chg="addSp delSp modSp mod setBg">
        <pc:chgData name="Sara Kumar" userId="327b8fab8174bea5" providerId="LiveId" clId="{78D955AC-680B-4E90-B644-63058F9C0DDC}" dt="2026-07-17T19:12:30.024" v="2538" actId="20577"/>
        <pc:sldMkLst>
          <pc:docMk/>
          <pc:sldMk cId="1594337377" sldId="299"/>
        </pc:sldMkLst>
        <pc:spChg chg="mod">
          <ac:chgData name="Sara Kumar" userId="327b8fab8174bea5" providerId="LiveId" clId="{78D955AC-680B-4E90-B644-63058F9C0DDC}" dt="2026-07-17T19:12:30.024" v="2538" actId="20577"/>
          <ac:spMkLst>
            <pc:docMk/>
            <pc:sldMk cId="1594337377" sldId="299"/>
            <ac:spMk id="3" creationId="{386C1D86-6A3B-6F1A-D3D4-12B6BF29F0D5}"/>
          </ac:spMkLst>
        </pc:spChg>
        <pc:spChg chg="add">
          <ac:chgData name="Sara Kumar" userId="327b8fab8174bea5" providerId="LiveId" clId="{78D955AC-680B-4E90-B644-63058F9C0DDC}" dt="2026-07-08T17:40:55.159" v="397" actId="22"/>
          <ac:spMkLst>
            <pc:docMk/>
            <pc:sldMk cId="1594337377" sldId="299"/>
            <ac:spMk id="4" creationId="{5C9F2917-B588-E720-C4BE-5DBAED949118}"/>
          </ac:spMkLst>
        </pc:spChg>
        <pc:spChg chg="mod">
          <ac:chgData name="Sara Kumar" userId="327b8fab8174bea5" providerId="LiveId" clId="{78D955AC-680B-4E90-B644-63058F9C0DDC}" dt="2026-07-09T14:54:26.529" v="1692" actId="1036"/>
          <ac:spMkLst>
            <pc:docMk/>
            <pc:sldMk cId="1594337377" sldId="299"/>
            <ac:spMk id="7" creationId="{39CE07DD-1484-6017-4EC7-6F0584E853FE}"/>
          </ac:spMkLst>
        </pc:spChg>
        <pc:spChg chg="mod">
          <ac:chgData name="Sara Kumar" userId="327b8fab8174bea5" providerId="LiveId" clId="{78D955AC-680B-4E90-B644-63058F9C0DDC}" dt="2026-07-08T17:41:15.430" v="414" actId="1038"/>
          <ac:spMkLst>
            <pc:docMk/>
            <pc:sldMk cId="1594337377" sldId="299"/>
            <ac:spMk id="16" creationId="{2FC01AC8-40DC-39F3-3B3E-FE2113FD62A1}"/>
          </ac:spMkLst>
        </pc:spChg>
        <pc:spChg chg="mod">
          <ac:chgData name="Sara Kumar" userId="327b8fab8174bea5" providerId="LiveId" clId="{78D955AC-680B-4E90-B644-63058F9C0DDC}" dt="2026-07-08T17:40:46.599" v="396" actId="2711"/>
          <ac:spMkLst>
            <pc:docMk/>
            <pc:sldMk cId="1594337377" sldId="299"/>
            <ac:spMk id="17" creationId="{05C92B03-50A7-7DFA-C2D1-E308FD3F5A66}"/>
          </ac:spMkLst>
        </pc:spChg>
      </pc:sldChg>
      <pc:sldChg chg="addSp modSp mod setBg">
        <pc:chgData name="Sara Kumar" userId="327b8fab8174bea5" providerId="LiveId" clId="{78D955AC-680B-4E90-B644-63058F9C0DDC}" dt="2026-07-08T17:48:11.692" v="443"/>
        <pc:sldMkLst>
          <pc:docMk/>
          <pc:sldMk cId="1314084388" sldId="300"/>
        </pc:sldMkLst>
        <pc:spChg chg="add">
          <ac:chgData name="Sara Kumar" userId="327b8fab8174bea5" providerId="LiveId" clId="{78D955AC-680B-4E90-B644-63058F9C0DDC}" dt="2026-07-08T17:47:54.047" v="442" actId="22"/>
          <ac:spMkLst>
            <pc:docMk/>
            <pc:sldMk cId="1314084388" sldId="300"/>
            <ac:spMk id="3" creationId="{AC80E6E0-F0C9-6CFC-AFD8-737B8D5D9F05}"/>
          </ac:spMkLst>
        </pc:spChg>
        <pc:spChg chg="mod">
          <ac:chgData name="Sara Kumar" userId="327b8fab8174bea5" providerId="LiveId" clId="{78D955AC-680B-4E90-B644-63058F9C0DDC}" dt="2026-07-08T17:47:36.972" v="441" actId="207"/>
          <ac:spMkLst>
            <pc:docMk/>
            <pc:sldMk cId="1314084388" sldId="300"/>
            <ac:spMk id="7" creationId="{3D8E0457-F9DF-54D5-444B-2DC9CDB53DF3}"/>
          </ac:spMkLst>
        </pc:spChg>
        <pc:spChg chg="mod">
          <ac:chgData name="Sara Kumar" userId="327b8fab8174bea5" providerId="LiveId" clId="{78D955AC-680B-4E90-B644-63058F9C0DDC}" dt="2026-07-08T17:47:05.182" v="439" actId="207"/>
          <ac:spMkLst>
            <pc:docMk/>
            <pc:sldMk cId="1314084388" sldId="300"/>
            <ac:spMk id="16" creationId="{586AB841-277C-48F0-2E83-4AB75900A130}"/>
          </ac:spMkLst>
        </pc:spChg>
      </pc:sldChg>
      <pc:sldChg chg="addSp modSp mod">
        <pc:chgData name="Sara Kumar" userId="327b8fab8174bea5" providerId="LiveId" clId="{78D955AC-680B-4E90-B644-63058F9C0DDC}" dt="2026-07-09T19:24:10.285" v="2396" actId="22"/>
        <pc:sldMkLst>
          <pc:docMk/>
          <pc:sldMk cId="1809971865" sldId="301"/>
        </pc:sldMkLst>
        <pc:spChg chg="add">
          <ac:chgData name="Sara Kumar" userId="327b8fab8174bea5" providerId="LiveId" clId="{78D955AC-680B-4E90-B644-63058F9C0DDC}" dt="2026-07-09T19:24:10.285" v="2396" actId="22"/>
          <ac:spMkLst>
            <pc:docMk/>
            <pc:sldMk cId="1809971865" sldId="301"/>
            <ac:spMk id="3" creationId="{39143C18-9B8B-5A6A-E3D8-5EDDE81813B4}"/>
          </ac:spMkLst>
        </pc:spChg>
        <pc:spChg chg="mod">
          <ac:chgData name="Sara Kumar" userId="327b8fab8174bea5" providerId="LiveId" clId="{78D955AC-680B-4E90-B644-63058F9C0DDC}" dt="2026-07-08T17:48:42.179" v="444" actId="207"/>
          <ac:spMkLst>
            <pc:docMk/>
            <pc:sldMk cId="1809971865" sldId="301"/>
            <ac:spMk id="7" creationId="{7EFEA460-B103-E1A2-4B10-C330252D1566}"/>
          </ac:spMkLst>
        </pc:spChg>
        <pc:spChg chg="mod">
          <ac:chgData name="Sara Kumar" userId="327b8fab8174bea5" providerId="LiveId" clId="{78D955AC-680B-4E90-B644-63058F9C0DDC}" dt="2026-07-08T17:48:49.282" v="445" actId="207"/>
          <ac:spMkLst>
            <pc:docMk/>
            <pc:sldMk cId="1809971865" sldId="301"/>
            <ac:spMk id="16" creationId="{C7B55F18-5279-9DE5-CE0B-90F31E972C59}"/>
          </ac:spMkLst>
        </pc:spChg>
      </pc:sldChg>
      <pc:sldChg chg="addSp modSp mod setBg">
        <pc:chgData name="Sara Kumar" userId="327b8fab8174bea5" providerId="LiveId" clId="{78D955AC-680B-4E90-B644-63058F9C0DDC}" dt="2026-07-09T19:30:20.129" v="2431" actId="21"/>
        <pc:sldMkLst>
          <pc:docMk/>
          <pc:sldMk cId="1318532066" sldId="305"/>
        </pc:sldMkLst>
        <pc:spChg chg="mod">
          <ac:chgData name="Sara Kumar" userId="327b8fab8174bea5" providerId="LiveId" clId="{78D955AC-680B-4E90-B644-63058F9C0DDC}" dt="2026-07-09T19:30:20.129" v="2431" actId="21"/>
          <ac:spMkLst>
            <pc:docMk/>
            <pc:sldMk cId="1318532066" sldId="305"/>
            <ac:spMk id="3" creationId="{25A3145E-E039-724A-C301-501200B45EB4}"/>
          </ac:spMkLst>
        </pc:spChg>
        <pc:spChg chg="add">
          <ac:chgData name="Sara Kumar" userId="327b8fab8174bea5" providerId="LiveId" clId="{78D955AC-680B-4E90-B644-63058F9C0DDC}" dt="2026-07-09T19:28:51.396" v="2427" actId="22"/>
          <ac:spMkLst>
            <pc:docMk/>
            <pc:sldMk cId="1318532066" sldId="305"/>
            <ac:spMk id="4" creationId="{B93F0EFA-6F13-1E46-7E83-91E80487F52B}"/>
          </ac:spMkLst>
        </pc:spChg>
      </pc:sldChg>
      <pc:sldChg chg="addSp modSp mod">
        <pc:chgData name="Sara Kumar" userId="327b8fab8174bea5" providerId="LiveId" clId="{78D955AC-680B-4E90-B644-63058F9C0DDC}" dt="2026-07-08T15:12:31.778" v="295" actId="20577"/>
        <pc:sldMkLst>
          <pc:docMk/>
          <pc:sldMk cId="2836664072" sldId="306"/>
        </pc:sldMkLst>
        <pc:spChg chg="mod">
          <ac:chgData name="Sara Kumar" userId="327b8fab8174bea5" providerId="LiveId" clId="{78D955AC-680B-4E90-B644-63058F9C0DDC}" dt="2026-07-08T15:12:31.778" v="295" actId="20577"/>
          <ac:spMkLst>
            <pc:docMk/>
            <pc:sldMk cId="2836664072" sldId="306"/>
            <ac:spMk id="3" creationId="{E932E1EE-C3BC-2B11-47D5-FCCBF92B2A9B}"/>
          </ac:spMkLst>
        </pc:spChg>
        <pc:spChg chg="add">
          <ac:chgData name="Sara Kumar" userId="327b8fab8174bea5" providerId="LiveId" clId="{78D955AC-680B-4E90-B644-63058F9C0DDC}" dt="2026-07-08T15:12:18.691" v="294" actId="22"/>
          <ac:spMkLst>
            <pc:docMk/>
            <pc:sldMk cId="2836664072" sldId="306"/>
            <ac:spMk id="4" creationId="{E61E1DDD-2B6C-3E82-4BC7-4FA77DDEA01F}"/>
          </ac:spMkLst>
        </pc:spChg>
      </pc:sldChg>
      <pc:sldChg chg="addSp modSp mod setBg">
        <pc:chgData name="Sara Kumar" userId="327b8fab8174bea5" providerId="LiveId" clId="{78D955AC-680B-4E90-B644-63058F9C0DDC}" dt="2026-07-08T00:46:58.778" v="50" actId="20577"/>
        <pc:sldMkLst>
          <pc:docMk/>
          <pc:sldMk cId="574213608" sldId="307"/>
        </pc:sldMkLst>
        <pc:spChg chg="add mod">
          <ac:chgData name="Sara Kumar" userId="327b8fab8174bea5" providerId="LiveId" clId="{78D955AC-680B-4E90-B644-63058F9C0DDC}" dt="2026-07-08T00:46:27.598" v="35" actId="1037"/>
          <ac:spMkLst>
            <pc:docMk/>
            <pc:sldMk cId="574213608" sldId="307"/>
            <ac:spMk id="2" creationId="{86DBB597-7C7C-25E9-958C-823D9C73FA6C}"/>
          </ac:spMkLst>
        </pc:spChg>
        <pc:spChg chg="mod">
          <ac:chgData name="Sara Kumar" userId="327b8fab8174bea5" providerId="LiveId" clId="{78D955AC-680B-4E90-B644-63058F9C0DDC}" dt="2026-07-08T00:46:58.778" v="50" actId="20577"/>
          <ac:spMkLst>
            <pc:docMk/>
            <pc:sldMk cId="574213608" sldId="307"/>
            <ac:spMk id="3" creationId="{DC06A04D-E365-8D2A-6598-E88DDEF03D94}"/>
          </ac:spMkLst>
        </pc:spChg>
      </pc:sldChg>
      <pc:sldChg chg="addSp modSp mod setBg">
        <pc:chgData name="Sara Kumar" userId="327b8fab8174bea5" providerId="LiveId" clId="{78D955AC-680B-4E90-B644-63058F9C0DDC}" dt="2026-07-08T00:56:59.167" v="187" actId="20577"/>
        <pc:sldMkLst>
          <pc:docMk/>
          <pc:sldMk cId="3800483585" sldId="308"/>
        </pc:sldMkLst>
        <pc:spChg chg="mod">
          <ac:chgData name="Sara Kumar" userId="327b8fab8174bea5" providerId="LiveId" clId="{78D955AC-680B-4E90-B644-63058F9C0DDC}" dt="2026-07-08T00:56:59.167" v="187" actId="20577"/>
          <ac:spMkLst>
            <pc:docMk/>
            <pc:sldMk cId="3800483585" sldId="308"/>
            <ac:spMk id="3" creationId="{921DEF3E-5160-7CA6-4531-B3E8AAFAF17D}"/>
          </ac:spMkLst>
        </pc:spChg>
        <pc:spChg chg="add">
          <ac:chgData name="Sara Kumar" userId="327b8fab8174bea5" providerId="LiveId" clId="{78D955AC-680B-4E90-B644-63058F9C0DDC}" dt="2026-07-08T00:47:19.964" v="51" actId="22"/>
          <ac:spMkLst>
            <pc:docMk/>
            <pc:sldMk cId="3800483585" sldId="308"/>
            <ac:spMk id="4" creationId="{D6FB4E83-7764-6FB1-8033-8D8ED2C03F22}"/>
          </ac:spMkLst>
        </pc:spChg>
      </pc:sldChg>
      <pc:sldChg chg="addSp mod setBg">
        <pc:chgData name="Sara Kumar" userId="327b8fab8174bea5" providerId="LiveId" clId="{78D955AC-680B-4E90-B644-63058F9C0DDC}" dt="2026-07-08T00:55:11.880" v="148"/>
        <pc:sldMkLst>
          <pc:docMk/>
          <pc:sldMk cId="4075064685" sldId="309"/>
        </pc:sldMkLst>
        <pc:spChg chg="add">
          <ac:chgData name="Sara Kumar" userId="327b8fab8174bea5" providerId="LiveId" clId="{78D955AC-680B-4E90-B644-63058F9C0DDC}" dt="2026-07-08T00:50:26.986" v="77" actId="22"/>
          <ac:spMkLst>
            <pc:docMk/>
            <pc:sldMk cId="4075064685" sldId="309"/>
            <ac:spMk id="4" creationId="{D7646EAE-4F47-3578-79A7-47EB6540BE38}"/>
          </ac:spMkLst>
        </pc:spChg>
      </pc:sldChg>
      <pc:sldChg chg="addSp modSp mod setBg">
        <pc:chgData name="Sara Kumar" userId="327b8fab8174bea5" providerId="LiveId" clId="{78D955AC-680B-4E90-B644-63058F9C0DDC}" dt="2026-07-08T00:55:33.613" v="149"/>
        <pc:sldMkLst>
          <pc:docMk/>
          <pc:sldMk cId="1082498600" sldId="310"/>
        </pc:sldMkLst>
        <pc:spChg chg="mod">
          <ac:chgData name="Sara Kumar" userId="327b8fab8174bea5" providerId="LiveId" clId="{78D955AC-680B-4E90-B644-63058F9C0DDC}" dt="2026-07-08T00:52:40.964" v="141" actId="20577"/>
          <ac:spMkLst>
            <pc:docMk/>
            <pc:sldMk cId="1082498600" sldId="310"/>
            <ac:spMk id="3" creationId="{619CE0D3-B923-6132-AB17-9CCBFE358DA3}"/>
          </ac:spMkLst>
        </pc:spChg>
        <pc:spChg chg="add">
          <ac:chgData name="Sara Kumar" userId="327b8fab8174bea5" providerId="LiveId" clId="{78D955AC-680B-4E90-B644-63058F9C0DDC}" dt="2026-07-08T00:51:01.504" v="78" actId="22"/>
          <ac:spMkLst>
            <pc:docMk/>
            <pc:sldMk cId="1082498600" sldId="310"/>
            <ac:spMk id="4" creationId="{2F59AD8A-5B51-0F5F-745D-0B1F3E8AA9D4}"/>
          </ac:spMkLst>
        </pc:spChg>
      </pc:sldChg>
      <pc:sldChg chg="addSp modSp mod setBg">
        <pc:chgData name="Sara Kumar" userId="327b8fab8174bea5" providerId="LiveId" clId="{78D955AC-680B-4E90-B644-63058F9C0DDC}" dt="2026-07-08T00:57:40.202" v="188"/>
        <pc:sldMkLst>
          <pc:docMk/>
          <pc:sldMk cId="3390410548" sldId="311"/>
        </pc:sldMkLst>
        <pc:spChg chg="mod">
          <ac:chgData name="Sara Kumar" userId="327b8fab8174bea5" providerId="LiveId" clId="{78D955AC-680B-4E90-B644-63058F9C0DDC}" dt="2026-07-08T00:53:22.582" v="143" actId="20577"/>
          <ac:spMkLst>
            <pc:docMk/>
            <pc:sldMk cId="3390410548" sldId="311"/>
            <ac:spMk id="3" creationId="{3F98121B-6221-D3EB-07AC-97932F7374D5}"/>
          </ac:spMkLst>
        </pc:spChg>
        <pc:spChg chg="add">
          <ac:chgData name="Sara Kumar" userId="327b8fab8174bea5" providerId="LiveId" clId="{78D955AC-680B-4E90-B644-63058F9C0DDC}" dt="2026-07-08T00:53:58.125" v="144" actId="22"/>
          <ac:spMkLst>
            <pc:docMk/>
            <pc:sldMk cId="3390410548" sldId="311"/>
            <ac:spMk id="4" creationId="{09E5541E-7770-0304-FFA4-161FEA977EC2}"/>
          </ac:spMkLst>
        </pc:spChg>
      </pc:sldChg>
      <pc:sldChg chg="addSp mod setBg">
        <pc:chgData name="Sara Kumar" userId="327b8fab8174bea5" providerId="LiveId" clId="{78D955AC-680B-4E90-B644-63058F9C0DDC}" dt="2026-07-08T00:58:00.851" v="189"/>
        <pc:sldMkLst>
          <pc:docMk/>
          <pc:sldMk cId="3897358189" sldId="312"/>
        </pc:sldMkLst>
        <pc:spChg chg="add">
          <ac:chgData name="Sara Kumar" userId="327b8fab8174bea5" providerId="LiveId" clId="{78D955AC-680B-4E90-B644-63058F9C0DDC}" dt="2026-07-08T00:54:13.614" v="145" actId="22"/>
          <ac:spMkLst>
            <pc:docMk/>
            <pc:sldMk cId="3897358189" sldId="312"/>
            <ac:spMk id="4" creationId="{55BD7E04-2A48-8DDA-92BF-C0E4214BAC15}"/>
          </ac:spMkLst>
        </pc:spChg>
      </pc:sldChg>
      <pc:sldChg chg="addSp modSp mod setBg">
        <pc:chgData name="Sara Kumar" userId="327b8fab8174bea5" providerId="LiveId" clId="{78D955AC-680B-4E90-B644-63058F9C0DDC}" dt="2026-07-13T14:54:22.996" v="2484" actId="20577"/>
        <pc:sldMkLst>
          <pc:docMk/>
          <pc:sldMk cId="2155952313" sldId="313"/>
        </pc:sldMkLst>
        <pc:spChg chg="mod">
          <ac:chgData name="Sara Kumar" userId="327b8fab8174bea5" providerId="LiveId" clId="{78D955AC-680B-4E90-B644-63058F9C0DDC}" dt="2026-07-13T14:54:22.996" v="2484" actId="20577"/>
          <ac:spMkLst>
            <pc:docMk/>
            <pc:sldMk cId="2155952313" sldId="313"/>
            <ac:spMk id="3" creationId="{AF80B765-3456-2445-F767-0A4A7248A236}"/>
          </ac:spMkLst>
        </pc:spChg>
        <pc:spChg chg="add">
          <ac:chgData name="Sara Kumar" userId="327b8fab8174bea5" providerId="LiveId" clId="{78D955AC-680B-4E90-B644-63058F9C0DDC}" dt="2026-07-08T00:54:24.407" v="146" actId="22"/>
          <ac:spMkLst>
            <pc:docMk/>
            <pc:sldMk cId="2155952313" sldId="313"/>
            <ac:spMk id="4" creationId="{8BF9CE8C-E1E6-9F85-E0FB-2820334C93EA}"/>
          </ac:spMkLst>
        </pc:spChg>
      </pc:sldChg>
      <pc:sldChg chg="addSp mod setBg">
        <pc:chgData name="Sara Kumar" userId="327b8fab8174bea5" providerId="LiveId" clId="{78D955AC-680B-4E90-B644-63058F9C0DDC}" dt="2026-07-08T00:59:06.124" v="192"/>
        <pc:sldMkLst>
          <pc:docMk/>
          <pc:sldMk cId="102491929" sldId="314"/>
        </pc:sldMkLst>
        <pc:spChg chg="add">
          <ac:chgData name="Sara Kumar" userId="327b8fab8174bea5" providerId="LiveId" clId="{78D955AC-680B-4E90-B644-63058F9C0DDC}" dt="2026-07-08T00:58:54.011" v="191" actId="22"/>
          <ac:spMkLst>
            <pc:docMk/>
            <pc:sldMk cId="102491929" sldId="314"/>
            <ac:spMk id="4" creationId="{84FE0526-4DAF-74D5-1729-053E0D0412CA}"/>
          </ac:spMkLst>
        </pc:spChg>
      </pc:sldChg>
      <pc:sldChg chg="addSp delSp modSp mod setBg modClrScheme chgLayout">
        <pc:chgData name="Sara Kumar" userId="327b8fab8174bea5" providerId="LiveId" clId="{78D955AC-680B-4E90-B644-63058F9C0DDC}" dt="2026-07-08T15:45:00.737" v="311" actId="22"/>
        <pc:sldMkLst>
          <pc:docMk/>
          <pc:sldMk cId="2514724808" sldId="315"/>
        </pc:sldMkLst>
        <pc:spChg chg="add">
          <ac:chgData name="Sara Kumar" userId="327b8fab8174bea5" providerId="LiveId" clId="{78D955AC-680B-4E90-B644-63058F9C0DDC}" dt="2026-07-08T15:45:00.737" v="311" actId="22"/>
          <ac:spMkLst>
            <pc:docMk/>
            <pc:sldMk cId="2514724808" sldId="315"/>
            <ac:spMk id="4" creationId="{664870B7-793E-2722-6677-8D8D74AE388D}"/>
          </ac:spMkLst>
        </pc:spChg>
      </pc:sldChg>
      <pc:sldChg chg="addSp modSp mod setBg">
        <pc:chgData name="Sara Kumar" userId="327b8fab8174bea5" providerId="LiveId" clId="{78D955AC-680B-4E90-B644-63058F9C0DDC}" dt="2026-07-10T16:17:04.102" v="2447" actId="113"/>
        <pc:sldMkLst>
          <pc:docMk/>
          <pc:sldMk cId="2397836980" sldId="316"/>
        </pc:sldMkLst>
        <pc:spChg chg="add">
          <ac:chgData name="Sara Kumar" userId="327b8fab8174bea5" providerId="LiveId" clId="{78D955AC-680B-4E90-B644-63058F9C0DDC}" dt="2026-07-08T15:52:58.275" v="362" actId="22"/>
          <ac:spMkLst>
            <pc:docMk/>
            <pc:sldMk cId="2397836980" sldId="316"/>
            <ac:spMk id="3" creationId="{D616A5F4-6FDF-24F4-65FE-D8A9050EA199}"/>
          </ac:spMkLst>
        </pc:spChg>
        <pc:spChg chg="mod">
          <ac:chgData name="Sara Kumar" userId="327b8fab8174bea5" providerId="LiveId" clId="{78D955AC-680B-4E90-B644-63058F9C0DDC}" dt="2026-07-10T16:17:04.102" v="2447" actId="113"/>
          <ac:spMkLst>
            <pc:docMk/>
            <pc:sldMk cId="2397836980" sldId="316"/>
            <ac:spMk id="4" creationId="{A194151A-36DE-89BC-7359-B845ABD1B6FF}"/>
          </ac:spMkLst>
        </pc:spChg>
      </pc:sldChg>
      <pc:sldChg chg="addSp modSp mod">
        <pc:chgData name="Sara Kumar" userId="327b8fab8174bea5" providerId="LiveId" clId="{78D955AC-680B-4E90-B644-63058F9C0DDC}" dt="2026-07-09T19:24:27.645" v="2404" actId="1037"/>
        <pc:sldMkLst>
          <pc:docMk/>
          <pc:sldMk cId="3129976427" sldId="317"/>
        </pc:sldMkLst>
        <pc:spChg chg="add mod">
          <ac:chgData name="Sara Kumar" userId="327b8fab8174bea5" providerId="LiveId" clId="{78D955AC-680B-4E90-B644-63058F9C0DDC}" dt="2026-07-08T17:56:35.106" v="452" actId="21"/>
          <ac:spMkLst>
            <pc:docMk/>
            <pc:sldMk cId="3129976427" sldId="317"/>
            <ac:spMk id="3" creationId="{AD44190E-A9DD-8522-4A12-41543F4C9DC3}"/>
          </ac:spMkLst>
        </pc:spChg>
        <pc:spChg chg="add">
          <ac:chgData name="Sara Kumar" userId="327b8fab8174bea5" providerId="LiveId" clId="{78D955AC-680B-4E90-B644-63058F9C0DDC}" dt="2026-07-09T19:24:21.160" v="2397" actId="22"/>
          <ac:spMkLst>
            <pc:docMk/>
            <pc:sldMk cId="3129976427" sldId="317"/>
            <ac:spMk id="4" creationId="{A372EAA7-39F2-8DB8-59E9-D8C1B5A205BA}"/>
          </ac:spMkLst>
        </pc:spChg>
        <pc:spChg chg="add mod">
          <ac:chgData name="Sara Kumar" userId="327b8fab8174bea5" providerId="LiveId" clId="{78D955AC-680B-4E90-B644-63058F9C0DDC}" dt="2026-07-09T19:24:27.645" v="2404" actId="1037"/>
          <ac:spMkLst>
            <pc:docMk/>
            <pc:sldMk cId="3129976427" sldId="317"/>
            <ac:spMk id="5" creationId="{12CCB105-8511-C6EB-5A98-BEC8AD6D0AB4}"/>
          </ac:spMkLst>
        </pc:spChg>
        <pc:spChg chg="add mod">
          <ac:chgData name="Sara Kumar" userId="327b8fab8174bea5" providerId="LiveId" clId="{78D955AC-680B-4E90-B644-63058F9C0DDC}" dt="2026-07-08T18:07:22.835" v="534" actId="113"/>
          <ac:spMkLst>
            <pc:docMk/>
            <pc:sldMk cId="3129976427" sldId="317"/>
            <ac:spMk id="6" creationId="{42EC9508-03B9-6761-1B87-29F23C3A1EE8}"/>
          </ac:spMkLst>
        </pc:spChg>
      </pc:sldChg>
      <pc:sldChg chg="addSp mod">
        <pc:chgData name="Sara Kumar" userId="327b8fab8174bea5" providerId="LiveId" clId="{78D955AC-680B-4E90-B644-63058F9C0DDC}" dt="2026-07-08T15:21:50.489" v="303" actId="22"/>
        <pc:sldMkLst>
          <pc:docMk/>
          <pc:sldMk cId="2900949456" sldId="318"/>
        </pc:sldMkLst>
        <pc:spChg chg="add">
          <ac:chgData name="Sara Kumar" userId="327b8fab8174bea5" providerId="LiveId" clId="{78D955AC-680B-4E90-B644-63058F9C0DDC}" dt="2026-07-08T15:21:50.489" v="303" actId="22"/>
          <ac:spMkLst>
            <pc:docMk/>
            <pc:sldMk cId="2900949456" sldId="318"/>
            <ac:spMk id="3" creationId="{1F7976FE-3D12-31C7-54D3-0AC123005E93}"/>
          </ac:spMkLst>
        </pc:spChg>
      </pc:sldChg>
      <pc:sldChg chg="addSp mod">
        <pc:chgData name="Sara Kumar" userId="327b8fab8174bea5" providerId="LiveId" clId="{78D955AC-680B-4E90-B644-63058F9C0DDC}" dt="2026-07-08T15:16:43.283" v="302" actId="22"/>
        <pc:sldMkLst>
          <pc:docMk/>
          <pc:sldMk cId="877552886" sldId="319"/>
        </pc:sldMkLst>
        <pc:spChg chg="add">
          <ac:chgData name="Sara Kumar" userId="327b8fab8174bea5" providerId="LiveId" clId="{78D955AC-680B-4E90-B644-63058F9C0DDC}" dt="2026-07-08T15:16:43.283" v="302" actId="22"/>
          <ac:spMkLst>
            <pc:docMk/>
            <pc:sldMk cId="877552886" sldId="319"/>
            <ac:spMk id="3" creationId="{C82E207F-4B61-EE69-1A3E-C6AD1C88B055}"/>
          </ac:spMkLst>
        </pc:spChg>
      </pc:sldChg>
      <pc:sldChg chg="addSp modSp mod">
        <pc:chgData name="Sara Kumar" userId="327b8fab8174bea5" providerId="LiveId" clId="{78D955AC-680B-4E90-B644-63058F9C0DDC}" dt="2026-07-09T19:32:11.503" v="2440" actId="20577"/>
        <pc:sldMkLst>
          <pc:docMk/>
          <pc:sldMk cId="3348568415" sldId="320"/>
        </pc:sldMkLst>
        <pc:spChg chg="add">
          <ac:chgData name="Sara Kumar" userId="327b8fab8174bea5" providerId="LiveId" clId="{78D955AC-680B-4E90-B644-63058F9C0DDC}" dt="2026-07-08T13:43:07.083" v="214" actId="22"/>
          <ac:spMkLst>
            <pc:docMk/>
            <pc:sldMk cId="3348568415" sldId="320"/>
            <ac:spMk id="3" creationId="{E4334DBD-E0CF-3FEF-318E-3EEC4E58D5CB}"/>
          </ac:spMkLst>
        </pc:spChg>
        <pc:spChg chg="mod">
          <ac:chgData name="Sara Kumar" userId="327b8fab8174bea5" providerId="LiveId" clId="{78D955AC-680B-4E90-B644-63058F9C0DDC}" dt="2026-07-09T19:32:11.503" v="2440" actId="20577"/>
          <ac:spMkLst>
            <pc:docMk/>
            <pc:sldMk cId="3348568415" sldId="320"/>
            <ac:spMk id="6" creationId="{40B4A9C9-DFCA-56B5-ADB0-AFEB0608A011}"/>
          </ac:spMkLst>
        </pc:spChg>
      </pc:sldChg>
      <pc:sldChg chg="addSp mod">
        <pc:chgData name="Sara Kumar" userId="327b8fab8174bea5" providerId="LiveId" clId="{78D955AC-680B-4E90-B644-63058F9C0DDC}" dt="2026-07-08T13:43:24.349" v="215" actId="22"/>
        <pc:sldMkLst>
          <pc:docMk/>
          <pc:sldMk cId="1425409279" sldId="321"/>
        </pc:sldMkLst>
        <pc:spChg chg="add">
          <ac:chgData name="Sara Kumar" userId="327b8fab8174bea5" providerId="LiveId" clId="{78D955AC-680B-4E90-B644-63058F9C0DDC}" dt="2026-07-08T13:43:24.349" v="215" actId="22"/>
          <ac:spMkLst>
            <pc:docMk/>
            <pc:sldMk cId="1425409279" sldId="321"/>
            <ac:spMk id="3" creationId="{7C6E1E2B-F2FF-6FD4-3740-0A004C8B18EC}"/>
          </ac:spMkLst>
        </pc:spChg>
      </pc:sldChg>
      <pc:sldChg chg="addSp mod">
        <pc:chgData name="Sara Kumar" userId="327b8fab8174bea5" providerId="LiveId" clId="{78D955AC-680B-4E90-B644-63058F9C0DDC}" dt="2026-07-08T15:07:23.930" v="216" actId="22"/>
        <pc:sldMkLst>
          <pc:docMk/>
          <pc:sldMk cId="1914443532" sldId="322"/>
        </pc:sldMkLst>
        <pc:spChg chg="add">
          <ac:chgData name="Sara Kumar" userId="327b8fab8174bea5" providerId="LiveId" clId="{78D955AC-680B-4E90-B644-63058F9C0DDC}" dt="2026-07-08T15:07:23.930" v="216" actId="22"/>
          <ac:spMkLst>
            <pc:docMk/>
            <pc:sldMk cId="1914443532" sldId="322"/>
            <ac:spMk id="3" creationId="{8262D359-6064-3B61-3A16-FC5D626B9835}"/>
          </ac:spMkLst>
        </pc:spChg>
      </pc:sldChg>
      <pc:sldChg chg="addSp mod">
        <pc:chgData name="Sara Kumar" userId="327b8fab8174bea5" providerId="LiveId" clId="{78D955AC-680B-4E90-B644-63058F9C0DDC}" dt="2026-07-08T15:07:42.427" v="217" actId="22"/>
        <pc:sldMkLst>
          <pc:docMk/>
          <pc:sldMk cId="3621617637" sldId="323"/>
        </pc:sldMkLst>
        <pc:spChg chg="add">
          <ac:chgData name="Sara Kumar" userId="327b8fab8174bea5" providerId="LiveId" clId="{78D955AC-680B-4E90-B644-63058F9C0DDC}" dt="2026-07-08T15:07:42.427" v="217" actId="22"/>
          <ac:spMkLst>
            <pc:docMk/>
            <pc:sldMk cId="3621617637" sldId="323"/>
            <ac:spMk id="3" creationId="{5EEC4B9F-A14C-26DE-7321-C485D50B62C0}"/>
          </ac:spMkLst>
        </pc:spChg>
      </pc:sldChg>
      <pc:sldChg chg="addSp mod">
        <pc:chgData name="Sara Kumar" userId="327b8fab8174bea5" providerId="LiveId" clId="{78D955AC-680B-4E90-B644-63058F9C0DDC}" dt="2026-07-08T15:07:51.386" v="218" actId="22"/>
        <pc:sldMkLst>
          <pc:docMk/>
          <pc:sldMk cId="1508368156" sldId="324"/>
        </pc:sldMkLst>
        <pc:spChg chg="add">
          <ac:chgData name="Sara Kumar" userId="327b8fab8174bea5" providerId="LiveId" clId="{78D955AC-680B-4E90-B644-63058F9C0DDC}" dt="2026-07-08T15:07:51.386" v="218" actId="22"/>
          <ac:spMkLst>
            <pc:docMk/>
            <pc:sldMk cId="1508368156" sldId="324"/>
            <ac:spMk id="3" creationId="{A6A7CFDC-BE03-57BC-3425-A4EF51C9605E}"/>
          </ac:spMkLst>
        </pc:spChg>
      </pc:sldChg>
      <pc:sldChg chg="addSp modSp mod">
        <pc:chgData name="Sara Kumar" userId="327b8fab8174bea5" providerId="LiveId" clId="{78D955AC-680B-4E90-B644-63058F9C0DDC}" dt="2026-07-08T15:13:49.535" v="296" actId="22"/>
        <pc:sldMkLst>
          <pc:docMk/>
          <pc:sldMk cId="3374254575" sldId="325"/>
        </pc:sldMkLst>
        <pc:spChg chg="mod">
          <ac:chgData name="Sara Kumar" userId="327b8fab8174bea5" providerId="LiveId" clId="{78D955AC-680B-4E90-B644-63058F9C0DDC}" dt="2026-07-08T15:10:12.403" v="285" actId="20577"/>
          <ac:spMkLst>
            <pc:docMk/>
            <pc:sldMk cId="3374254575" sldId="325"/>
            <ac:spMk id="3" creationId="{F91C109F-28DF-3211-C2BF-8D12D74AE19C}"/>
          </ac:spMkLst>
        </pc:spChg>
        <pc:spChg chg="add">
          <ac:chgData name="Sara Kumar" userId="327b8fab8174bea5" providerId="LiveId" clId="{78D955AC-680B-4E90-B644-63058F9C0DDC}" dt="2026-07-08T15:13:49.535" v="296" actId="22"/>
          <ac:spMkLst>
            <pc:docMk/>
            <pc:sldMk cId="3374254575" sldId="325"/>
            <ac:spMk id="4" creationId="{5FE2312E-B69D-275C-2A8F-161FB08F9751}"/>
          </ac:spMkLst>
        </pc:spChg>
      </pc:sldChg>
      <pc:sldChg chg="addSp modSp mod">
        <pc:chgData name="Sara Kumar" userId="327b8fab8174bea5" providerId="LiveId" clId="{78D955AC-680B-4E90-B644-63058F9C0DDC}" dt="2026-07-08T15:14:02.263" v="297" actId="22"/>
        <pc:sldMkLst>
          <pc:docMk/>
          <pc:sldMk cId="946280144" sldId="326"/>
        </pc:sldMkLst>
        <pc:spChg chg="mod">
          <ac:chgData name="Sara Kumar" userId="327b8fab8174bea5" providerId="LiveId" clId="{78D955AC-680B-4E90-B644-63058F9C0DDC}" dt="2026-07-08T15:09:51.023" v="281" actId="20577"/>
          <ac:spMkLst>
            <pc:docMk/>
            <pc:sldMk cId="946280144" sldId="326"/>
            <ac:spMk id="3" creationId="{22F90B10-6ACB-A4DB-8211-B2BFEA42EB7C}"/>
          </ac:spMkLst>
        </pc:spChg>
        <pc:spChg chg="add">
          <ac:chgData name="Sara Kumar" userId="327b8fab8174bea5" providerId="LiveId" clId="{78D955AC-680B-4E90-B644-63058F9C0DDC}" dt="2026-07-08T15:14:02.263" v="297" actId="22"/>
          <ac:spMkLst>
            <pc:docMk/>
            <pc:sldMk cId="946280144" sldId="326"/>
            <ac:spMk id="4" creationId="{60E2CD14-D275-607E-8D89-84E7D73D31A9}"/>
          </ac:spMkLst>
        </pc:spChg>
      </pc:sldChg>
      <pc:sldChg chg="addSp delSp modSp mod">
        <pc:chgData name="Sara Kumar" userId="327b8fab8174bea5" providerId="LiveId" clId="{78D955AC-680B-4E90-B644-63058F9C0DDC}" dt="2026-07-17T19:00:54.105" v="2514" actId="20577"/>
        <pc:sldMkLst>
          <pc:docMk/>
          <pc:sldMk cId="4294841954" sldId="327"/>
        </pc:sldMkLst>
        <pc:spChg chg="mod">
          <ac:chgData name="Sara Kumar" userId="327b8fab8174bea5" providerId="LiveId" clId="{78D955AC-680B-4E90-B644-63058F9C0DDC}" dt="2026-07-17T19:00:54.105" v="2514" actId="20577"/>
          <ac:spMkLst>
            <pc:docMk/>
            <pc:sldMk cId="4294841954" sldId="327"/>
            <ac:spMk id="3" creationId="{5A2DA26D-DC09-E458-5641-34C11C756206}"/>
          </ac:spMkLst>
        </pc:spChg>
        <pc:spChg chg="add">
          <ac:chgData name="Sara Kumar" userId="327b8fab8174bea5" providerId="LiveId" clId="{78D955AC-680B-4E90-B644-63058F9C0DDC}" dt="2026-07-08T15:15:01.516" v="300" actId="22"/>
          <ac:spMkLst>
            <pc:docMk/>
            <pc:sldMk cId="4294841954" sldId="327"/>
            <ac:spMk id="6" creationId="{61FB2AE2-B992-3407-6D32-3EB76B03AA42}"/>
          </ac:spMkLst>
        </pc:spChg>
      </pc:sldChg>
      <pc:sldChg chg="addSp modSp mod">
        <pc:chgData name="Sara Kumar" userId="327b8fab8174bea5" providerId="LiveId" clId="{78D955AC-680B-4E90-B644-63058F9C0DDC}" dt="2026-07-08T15:16:08.140" v="301" actId="22"/>
        <pc:sldMkLst>
          <pc:docMk/>
          <pc:sldMk cId="3875526558" sldId="328"/>
        </pc:sldMkLst>
        <pc:spChg chg="mod">
          <ac:chgData name="Sara Kumar" userId="327b8fab8174bea5" providerId="LiveId" clId="{78D955AC-680B-4E90-B644-63058F9C0DDC}" dt="2026-07-08T15:11:39.972" v="293" actId="20577"/>
          <ac:spMkLst>
            <pc:docMk/>
            <pc:sldMk cId="3875526558" sldId="328"/>
            <ac:spMk id="3" creationId="{C6CE9388-3470-AF44-9612-52CE54C99D48}"/>
          </ac:spMkLst>
        </pc:spChg>
        <pc:spChg chg="add">
          <ac:chgData name="Sara Kumar" userId="327b8fab8174bea5" providerId="LiveId" clId="{78D955AC-680B-4E90-B644-63058F9C0DDC}" dt="2026-07-08T15:16:08.140" v="301" actId="22"/>
          <ac:spMkLst>
            <pc:docMk/>
            <pc:sldMk cId="3875526558" sldId="328"/>
            <ac:spMk id="4" creationId="{08678C0B-B298-2C97-29BC-AF57C1B01D55}"/>
          </ac:spMkLst>
        </pc:spChg>
      </pc:sldChg>
      <pc:sldChg chg="addSp mod">
        <pc:chgData name="Sara Kumar" userId="327b8fab8174bea5" providerId="LiveId" clId="{78D955AC-680B-4E90-B644-63058F9C0DDC}" dt="2026-07-08T15:23:25.868" v="305" actId="22"/>
        <pc:sldMkLst>
          <pc:docMk/>
          <pc:sldMk cId="1973473460" sldId="329"/>
        </pc:sldMkLst>
        <pc:spChg chg="add">
          <ac:chgData name="Sara Kumar" userId="327b8fab8174bea5" providerId="LiveId" clId="{78D955AC-680B-4E90-B644-63058F9C0DDC}" dt="2026-07-08T15:23:25.868" v="305" actId="22"/>
          <ac:spMkLst>
            <pc:docMk/>
            <pc:sldMk cId="1973473460" sldId="329"/>
            <ac:spMk id="3" creationId="{DD89E9EC-5E87-1D4F-FFBC-5A586C68E728}"/>
          </ac:spMkLst>
        </pc:spChg>
      </pc:sldChg>
      <pc:sldChg chg="addSp delSp modSp mod">
        <pc:chgData name="Sara Kumar" userId="327b8fab8174bea5" providerId="LiveId" clId="{78D955AC-680B-4E90-B644-63058F9C0DDC}" dt="2026-07-08T00:43:22.292" v="25" actId="478"/>
        <pc:sldMkLst>
          <pc:docMk/>
          <pc:sldMk cId="142561888" sldId="330"/>
        </pc:sldMkLst>
        <pc:spChg chg="add mod">
          <ac:chgData name="Sara Kumar" userId="327b8fab8174bea5" providerId="LiveId" clId="{78D955AC-680B-4E90-B644-63058F9C0DDC}" dt="2026-07-08T00:41:09.470" v="16" actId="14100"/>
          <ac:spMkLst>
            <pc:docMk/>
            <pc:sldMk cId="142561888" sldId="330"/>
            <ac:spMk id="3" creationId="{F82E651B-1496-DC26-7139-0589F5855376}"/>
          </ac:spMkLst>
        </pc:spChg>
        <pc:spChg chg="add mod">
          <ac:chgData name="Sara Kumar" userId="327b8fab8174bea5" providerId="LiveId" clId="{78D955AC-680B-4E90-B644-63058F9C0DDC}" dt="2026-07-08T00:42:10.107" v="23" actId="14100"/>
          <ac:spMkLst>
            <pc:docMk/>
            <pc:sldMk cId="142561888" sldId="330"/>
            <ac:spMk id="5" creationId="{EAC853ED-C73C-1530-3ABF-5E7A62CD7843}"/>
          </ac:spMkLst>
        </pc:spChg>
      </pc:sldChg>
      <pc:sldChg chg="addSp delSp modSp new mod setBg">
        <pc:chgData name="Sara Kumar" userId="327b8fab8174bea5" providerId="LiveId" clId="{78D955AC-680B-4E90-B644-63058F9C0DDC}" dt="2026-07-09T19:23:51.255" v="2395" actId="22"/>
        <pc:sldMkLst>
          <pc:docMk/>
          <pc:sldMk cId="131015348" sldId="331"/>
        </pc:sldMkLst>
        <pc:spChg chg="add">
          <ac:chgData name="Sara Kumar" userId="327b8fab8174bea5" providerId="LiveId" clId="{78D955AC-680B-4E90-B644-63058F9C0DDC}" dt="2026-07-09T19:23:51.255" v="2395" actId="22"/>
          <ac:spMkLst>
            <pc:docMk/>
            <pc:sldMk cId="131015348" sldId="331"/>
            <ac:spMk id="3" creationId="{D2290E98-9414-41FD-D56D-6672F49E0EFF}"/>
          </ac:spMkLst>
        </pc:spChg>
        <pc:spChg chg="add mod">
          <ac:chgData name="Sara Kumar" userId="327b8fab8174bea5" providerId="LiveId" clId="{78D955AC-680B-4E90-B644-63058F9C0DDC}" dt="2026-07-08T17:46:18.793" v="427" actId="207"/>
          <ac:spMkLst>
            <pc:docMk/>
            <pc:sldMk cId="131015348" sldId="331"/>
            <ac:spMk id="5" creationId="{B6D332AA-9139-DC40-333B-30B8DCD665D6}"/>
          </ac:spMkLst>
        </pc:spChg>
      </pc:sldChg>
      <pc:sldChg chg="addSp modSp add mod">
        <pc:chgData name="Sara Kumar" userId="327b8fab8174bea5" providerId="LiveId" clId="{78D955AC-680B-4E90-B644-63058F9C0DDC}" dt="2026-07-09T19:24:56.621" v="2405" actId="22"/>
        <pc:sldMkLst>
          <pc:docMk/>
          <pc:sldMk cId="1688475390" sldId="332"/>
        </pc:sldMkLst>
        <pc:spChg chg="mod">
          <ac:chgData name="Sara Kumar" userId="327b8fab8174bea5" providerId="LiveId" clId="{78D955AC-680B-4E90-B644-63058F9C0DDC}" dt="2026-07-08T18:15:35.055" v="617" actId="20577"/>
          <ac:spMkLst>
            <pc:docMk/>
            <pc:sldMk cId="1688475390" sldId="332"/>
            <ac:spMk id="3" creationId="{B68379B0-76E2-4489-D1AC-0C693562AE1C}"/>
          </ac:spMkLst>
        </pc:spChg>
        <pc:spChg chg="add">
          <ac:chgData name="Sara Kumar" userId="327b8fab8174bea5" providerId="LiveId" clId="{78D955AC-680B-4E90-B644-63058F9C0DDC}" dt="2026-07-09T19:24:56.621" v="2405" actId="22"/>
          <ac:spMkLst>
            <pc:docMk/>
            <pc:sldMk cId="1688475390" sldId="332"/>
            <ac:spMk id="4" creationId="{4F21D882-33FB-CFCD-0E9B-BCE6E9155CCB}"/>
          </ac:spMkLst>
        </pc:spChg>
        <pc:spChg chg="mod">
          <ac:chgData name="Sara Kumar" userId="327b8fab8174bea5" providerId="LiveId" clId="{78D955AC-680B-4E90-B644-63058F9C0DDC}" dt="2026-07-08T18:17:53.506" v="632" actId="1076"/>
          <ac:spMkLst>
            <pc:docMk/>
            <pc:sldMk cId="1688475390" sldId="332"/>
            <ac:spMk id="5" creationId="{D99F796A-274F-63B8-0CF3-16945F379C41}"/>
          </ac:spMkLst>
        </pc:spChg>
        <pc:spChg chg="mod">
          <ac:chgData name="Sara Kumar" userId="327b8fab8174bea5" providerId="LiveId" clId="{78D955AC-680B-4E90-B644-63058F9C0DDC}" dt="2026-07-08T18:29:19.380" v="822" actId="20577"/>
          <ac:spMkLst>
            <pc:docMk/>
            <pc:sldMk cId="1688475390" sldId="332"/>
            <ac:spMk id="6" creationId="{273D4EDF-A7FC-E831-1A8A-925B95B9A404}"/>
          </ac:spMkLst>
        </pc:spChg>
      </pc:sldChg>
      <pc:sldChg chg="addSp delSp modSp add mod">
        <pc:chgData name="Sara Kumar" userId="327b8fab8174bea5" providerId="LiveId" clId="{78D955AC-680B-4E90-B644-63058F9C0DDC}" dt="2026-07-09T19:25:04.625" v="2406" actId="22"/>
        <pc:sldMkLst>
          <pc:docMk/>
          <pc:sldMk cId="3832332468" sldId="333"/>
        </pc:sldMkLst>
        <pc:spChg chg="add">
          <ac:chgData name="Sara Kumar" userId="327b8fab8174bea5" providerId="LiveId" clId="{78D955AC-680B-4E90-B644-63058F9C0DDC}" dt="2026-07-09T19:25:04.625" v="2406" actId="22"/>
          <ac:spMkLst>
            <pc:docMk/>
            <pc:sldMk cId="3832332468" sldId="333"/>
            <ac:spMk id="3" creationId="{BB41585D-ABC5-AD05-029D-C665BB0CF9CB}"/>
          </ac:spMkLst>
        </pc:spChg>
        <pc:spChg chg="mod">
          <ac:chgData name="Sara Kumar" userId="327b8fab8174bea5" providerId="LiveId" clId="{78D955AC-680B-4E90-B644-63058F9C0DDC}" dt="2026-07-08T18:33:39.042" v="960" actId="20577"/>
          <ac:spMkLst>
            <pc:docMk/>
            <pc:sldMk cId="3832332468" sldId="333"/>
            <ac:spMk id="5" creationId="{D0F10D24-3727-CA16-5580-3381E7A77216}"/>
          </ac:spMkLst>
        </pc:spChg>
        <pc:spChg chg="mod">
          <ac:chgData name="Sara Kumar" userId="327b8fab8174bea5" providerId="LiveId" clId="{78D955AC-680B-4E90-B644-63058F9C0DDC}" dt="2026-07-08T18:17:01.721" v="630" actId="20577"/>
          <ac:spMkLst>
            <pc:docMk/>
            <pc:sldMk cId="3832332468" sldId="333"/>
            <ac:spMk id="6" creationId="{C410A326-06F9-2C36-35FA-935127BCB13B}"/>
          </ac:spMkLst>
        </pc:spChg>
      </pc:sldChg>
      <pc:sldChg chg="addSp modSp add mod">
        <pc:chgData name="Sara Kumar" userId="327b8fab8174bea5" providerId="LiveId" clId="{78D955AC-680B-4E90-B644-63058F9C0DDC}" dt="2026-07-13T14:56:42.685" v="2485" actId="20577"/>
        <pc:sldMkLst>
          <pc:docMk/>
          <pc:sldMk cId="3814980182" sldId="334"/>
        </pc:sldMkLst>
        <pc:spChg chg="add mod">
          <ac:chgData name="Sara Kumar" userId="327b8fab8174bea5" providerId="LiveId" clId="{78D955AC-680B-4E90-B644-63058F9C0DDC}" dt="2026-07-08T18:36:57.657" v="979" actId="20577"/>
          <ac:spMkLst>
            <pc:docMk/>
            <pc:sldMk cId="3814980182" sldId="334"/>
            <ac:spMk id="3" creationId="{352A002E-1459-827E-6BCD-493B590065A6}"/>
          </ac:spMkLst>
        </pc:spChg>
        <pc:spChg chg="add">
          <ac:chgData name="Sara Kumar" userId="327b8fab8174bea5" providerId="LiveId" clId="{78D955AC-680B-4E90-B644-63058F9C0DDC}" dt="2026-07-09T19:25:17.851" v="2407" actId="22"/>
          <ac:spMkLst>
            <pc:docMk/>
            <pc:sldMk cId="3814980182" sldId="334"/>
            <ac:spMk id="4" creationId="{08229324-FA71-6559-BC1B-04A948DE1BAB}"/>
          </ac:spMkLst>
        </pc:spChg>
        <pc:spChg chg="mod">
          <ac:chgData name="Sara Kumar" userId="327b8fab8174bea5" providerId="LiveId" clId="{78D955AC-680B-4E90-B644-63058F9C0DDC}" dt="2026-07-13T14:56:42.685" v="2485" actId="20577"/>
          <ac:spMkLst>
            <pc:docMk/>
            <pc:sldMk cId="3814980182" sldId="334"/>
            <ac:spMk id="5" creationId="{00CF70AC-E9D9-09EA-09AC-E95A88DCA8D3}"/>
          </ac:spMkLst>
        </pc:spChg>
        <pc:spChg chg="mod">
          <ac:chgData name="Sara Kumar" userId="327b8fab8174bea5" providerId="LiveId" clId="{78D955AC-680B-4E90-B644-63058F9C0DDC}" dt="2026-07-08T18:29:56.809" v="825" actId="20577"/>
          <ac:spMkLst>
            <pc:docMk/>
            <pc:sldMk cId="3814980182" sldId="334"/>
            <ac:spMk id="6" creationId="{56150AA9-1D16-BF2A-31B1-43D6725B3A75}"/>
          </ac:spMkLst>
        </pc:spChg>
      </pc:sldChg>
      <pc:sldChg chg="addSp delSp modSp add mod">
        <pc:chgData name="Sara Kumar" userId="327b8fab8174bea5" providerId="LiveId" clId="{78D955AC-680B-4E90-B644-63058F9C0DDC}" dt="2026-07-09T19:25:42.228" v="2408" actId="22"/>
        <pc:sldMkLst>
          <pc:docMk/>
          <pc:sldMk cId="266185504" sldId="335"/>
        </pc:sldMkLst>
        <pc:spChg chg="mod">
          <ac:chgData name="Sara Kumar" userId="327b8fab8174bea5" providerId="LiveId" clId="{78D955AC-680B-4E90-B644-63058F9C0DDC}" dt="2026-07-08T19:21:48.826" v="1035" actId="1076"/>
          <ac:spMkLst>
            <pc:docMk/>
            <pc:sldMk cId="266185504" sldId="335"/>
            <ac:spMk id="3" creationId="{0C16F65D-EA4F-E403-B15F-F40FE0823ACA}"/>
          </ac:spMkLst>
        </pc:spChg>
        <pc:spChg chg="add">
          <ac:chgData name="Sara Kumar" userId="327b8fab8174bea5" providerId="LiveId" clId="{78D955AC-680B-4E90-B644-63058F9C0DDC}" dt="2026-07-09T19:25:42.228" v="2408" actId="22"/>
          <ac:spMkLst>
            <pc:docMk/>
            <pc:sldMk cId="266185504" sldId="335"/>
            <ac:spMk id="4" creationId="{0EA445CB-3A66-AA9F-1E9C-66502EE8F897}"/>
          </ac:spMkLst>
        </pc:spChg>
        <pc:spChg chg="mod">
          <ac:chgData name="Sara Kumar" userId="327b8fab8174bea5" providerId="LiveId" clId="{78D955AC-680B-4E90-B644-63058F9C0DDC}" dt="2026-07-08T19:21:20.097" v="1033" actId="20577"/>
          <ac:spMkLst>
            <pc:docMk/>
            <pc:sldMk cId="266185504" sldId="335"/>
            <ac:spMk id="6" creationId="{54F58591-4D35-2ECD-A7ED-9BE3ABCA3F84}"/>
          </ac:spMkLst>
        </pc:spChg>
      </pc:sldChg>
      <pc:sldChg chg="addSp modSp add mod">
        <pc:chgData name="Sara Kumar" userId="327b8fab8174bea5" providerId="LiveId" clId="{78D955AC-680B-4E90-B644-63058F9C0DDC}" dt="2026-07-09T19:25:56.653" v="2411" actId="1076"/>
        <pc:sldMkLst>
          <pc:docMk/>
          <pc:sldMk cId="1515292431" sldId="336"/>
        </pc:sldMkLst>
        <pc:spChg chg="mod">
          <ac:chgData name="Sara Kumar" userId="327b8fab8174bea5" providerId="LiveId" clId="{78D955AC-680B-4E90-B644-63058F9C0DDC}" dt="2026-07-08T19:26:29.259" v="1067" actId="20577"/>
          <ac:spMkLst>
            <pc:docMk/>
            <pc:sldMk cId="1515292431" sldId="336"/>
            <ac:spMk id="3" creationId="{BBABFEAC-AD54-833B-75BD-95ADD50173F8}"/>
          </ac:spMkLst>
        </pc:spChg>
        <pc:spChg chg="add mod">
          <ac:chgData name="Sara Kumar" userId="327b8fab8174bea5" providerId="LiveId" clId="{78D955AC-680B-4E90-B644-63058F9C0DDC}" dt="2026-07-09T19:25:56.653" v="2411" actId="1076"/>
          <ac:spMkLst>
            <pc:docMk/>
            <pc:sldMk cId="1515292431" sldId="336"/>
            <ac:spMk id="4" creationId="{D33BA8DE-1A75-D4BC-1C7E-13F6EACB1EA5}"/>
          </ac:spMkLst>
        </pc:spChg>
        <pc:spChg chg="mod">
          <ac:chgData name="Sara Kumar" userId="327b8fab8174bea5" providerId="LiveId" clId="{78D955AC-680B-4E90-B644-63058F9C0DDC}" dt="2026-07-08T19:24:24.117" v="1049" actId="20577"/>
          <ac:spMkLst>
            <pc:docMk/>
            <pc:sldMk cId="1515292431" sldId="336"/>
            <ac:spMk id="6" creationId="{D68E2E35-67E3-6705-A37C-BF1646740B70}"/>
          </ac:spMkLst>
        </pc:spChg>
      </pc:sldChg>
      <pc:sldChg chg="addSp modSp add mod">
        <pc:chgData name="Sara Kumar" userId="327b8fab8174bea5" providerId="LiveId" clId="{78D955AC-680B-4E90-B644-63058F9C0DDC}" dt="2026-07-09T19:26:22.168" v="2415" actId="20577"/>
        <pc:sldMkLst>
          <pc:docMk/>
          <pc:sldMk cId="1285220738" sldId="337"/>
        </pc:sldMkLst>
        <pc:spChg chg="mod">
          <ac:chgData name="Sara Kumar" userId="327b8fab8174bea5" providerId="LiveId" clId="{78D955AC-680B-4E90-B644-63058F9C0DDC}" dt="2026-07-09T19:26:22.168" v="2415" actId="20577"/>
          <ac:spMkLst>
            <pc:docMk/>
            <pc:sldMk cId="1285220738" sldId="337"/>
            <ac:spMk id="3" creationId="{9D0BC587-2225-E782-CBA0-06BB2314F5D3}"/>
          </ac:spMkLst>
        </pc:spChg>
        <pc:spChg chg="add">
          <ac:chgData name="Sara Kumar" userId="327b8fab8174bea5" providerId="LiveId" clId="{78D955AC-680B-4E90-B644-63058F9C0DDC}" dt="2026-07-09T19:26:03.808" v="2412" actId="22"/>
          <ac:spMkLst>
            <pc:docMk/>
            <pc:sldMk cId="1285220738" sldId="337"/>
            <ac:spMk id="4" creationId="{FAA7C2A7-CDBC-36C3-13F4-607A85B30DD6}"/>
          </ac:spMkLst>
        </pc:spChg>
      </pc:sldChg>
      <pc:sldChg chg="addSp modSp add mod">
        <pc:chgData name="Sara Kumar" userId="327b8fab8174bea5" providerId="LiveId" clId="{78D955AC-680B-4E90-B644-63058F9C0DDC}" dt="2026-07-09T19:26:38.717" v="2416" actId="22"/>
        <pc:sldMkLst>
          <pc:docMk/>
          <pc:sldMk cId="749559309" sldId="338"/>
        </pc:sldMkLst>
        <pc:spChg chg="mod">
          <ac:chgData name="Sara Kumar" userId="327b8fab8174bea5" providerId="LiveId" clId="{78D955AC-680B-4E90-B644-63058F9C0DDC}" dt="2026-07-08T19:30:57.468" v="1107" actId="20577"/>
          <ac:spMkLst>
            <pc:docMk/>
            <pc:sldMk cId="749559309" sldId="338"/>
            <ac:spMk id="3" creationId="{8CF9031E-36A2-7634-F79C-D345AA2ED6FC}"/>
          </ac:spMkLst>
        </pc:spChg>
        <pc:spChg chg="add">
          <ac:chgData name="Sara Kumar" userId="327b8fab8174bea5" providerId="LiveId" clId="{78D955AC-680B-4E90-B644-63058F9C0DDC}" dt="2026-07-09T19:26:38.717" v="2416" actId="22"/>
          <ac:spMkLst>
            <pc:docMk/>
            <pc:sldMk cId="749559309" sldId="338"/>
            <ac:spMk id="4" creationId="{1CB4D621-8F2C-843D-4AC3-71CFBD94F238}"/>
          </ac:spMkLst>
        </pc:spChg>
      </pc:sldChg>
      <pc:sldChg chg="addSp modSp add mod">
        <pc:chgData name="Sara Kumar" userId="327b8fab8174bea5" providerId="LiveId" clId="{78D955AC-680B-4E90-B644-63058F9C0DDC}" dt="2026-07-09T19:26:48.202" v="2417" actId="22"/>
        <pc:sldMkLst>
          <pc:docMk/>
          <pc:sldMk cId="3922651287" sldId="339"/>
        </pc:sldMkLst>
        <pc:spChg chg="mod">
          <ac:chgData name="Sara Kumar" userId="327b8fab8174bea5" providerId="LiveId" clId="{78D955AC-680B-4E90-B644-63058F9C0DDC}" dt="2026-07-09T19:17:14.370" v="2374" actId="1076"/>
          <ac:spMkLst>
            <pc:docMk/>
            <pc:sldMk cId="3922651287" sldId="339"/>
            <ac:spMk id="3" creationId="{D555525F-788D-11A4-D82B-FC81FE3725D7}"/>
          </ac:spMkLst>
        </pc:spChg>
        <pc:spChg chg="add">
          <ac:chgData name="Sara Kumar" userId="327b8fab8174bea5" providerId="LiveId" clId="{78D955AC-680B-4E90-B644-63058F9C0DDC}" dt="2026-07-09T19:26:48.202" v="2417" actId="22"/>
          <ac:spMkLst>
            <pc:docMk/>
            <pc:sldMk cId="3922651287" sldId="339"/>
            <ac:spMk id="4" creationId="{8922C684-09E8-2A50-984E-1C06A6140FFE}"/>
          </ac:spMkLst>
        </pc:spChg>
        <pc:spChg chg="mod">
          <ac:chgData name="Sara Kumar" userId="327b8fab8174bea5" providerId="LiveId" clId="{78D955AC-680B-4E90-B644-63058F9C0DDC}" dt="2026-07-09T19:17:01.165" v="2371" actId="20577"/>
          <ac:spMkLst>
            <pc:docMk/>
            <pc:sldMk cId="3922651287" sldId="339"/>
            <ac:spMk id="6" creationId="{D76E8E48-39AB-E82B-E39A-9AF11D81C8EF}"/>
          </ac:spMkLst>
        </pc:spChg>
      </pc:sldChg>
      <pc:sldChg chg="addSp modSp add mod">
        <pc:chgData name="Sara Kumar" userId="327b8fab8174bea5" providerId="LiveId" clId="{78D955AC-680B-4E90-B644-63058F9C0DDC}" dt="2026-07-09T19:26:56.736" v="2418" actId="22"/>
        <pc:sldMkLst>
          <pc:docMk/>
          <pc:sldMk cId="2273123938" sldId="340"/>
        </pc:sldMkLst>
        <pc:spChg chg="mod">
          <ac:chgData name="Sara Kumar" userId="327b8fab8174bea5" providerId="LiveId" clId="{78D955AC-680B-4E90-B644-63058F9C0DDC}" dt="2026-07-08T19:38:27.454" v="1164" actId="21"/>
          <ac:spMkLst>
            <pc:docMk/>
            <pc:sldMk cId="2273123938" sldId="340"/>
            <ac:spMk id="3" creationId="{F18447C7-118B-6573-784C-C7BCD777E6C7}"/>
          </ac:spMkLst>
        </pc:spChg>
        <pc:spChg chg="add mod">
          <ac:chgData name="Sara Kumar" userId="327b8fab8174bea5" providerId="LiveId" clId="{78D955AC-680B-4E90-B644-63058F9C0DDC}" dt="2026-07-08T19:43:31.317" v="1206" actId="2711"/>
          <ac:spMkLst>
            <pc:docMk/>
            <pc:sldMk cId="2273123938" sldId="340"/>
            <ac:spMk id="4" creationId="{31AD5697-C04C-6BFA-249D-20AEF04DCB8A}"/>
          </ac:spMkLst>
        </pc:spChg>
        <pc:spChg chg="add">
          <ac:chgData name="Sara Kumar" userId="327b8fab8174bea5" providerId="LiveId" clId="{78D955AC-680B-4E90-B644-63058F9C0DDC}" dt="2026-07-09T19:26:56.736" v="2418" actId="22"/>
          <ac:spMkLst>
            <pc:docMk/>
            <pc:sldMk cId="2273123938" sldId="340"/>
            <ac:spMk id="5" creationId="{DE0DE6F3-0ECC-73C8-C402-B134E976EFAF}"/>
          </ac:spMkLst>
        </pc:spChg>
        <pc:spChg chg="mod">
          <ac:chgData name="Sara Kumar" userId="327b8fab8174bea5" providerId="LiveId" clId="{78D955AC-680B-4E90-B644-63058F9C0DDC}" dt="2026-07-08T19:39:38.981" v="1202" actId="20577"/>
          <ac:spMkLst>
            <pc:docMk/>
            <pc:sldMk cId="2273123938" sldId="340"/>
            <ac:spMk id="6" creationId="{302A368F-FF8A-8E59-00F2-6237A9523F62}"/>
          </ac:spMkLst>
        </pc:spChg>
      </pc:sldChg>
      <pc:sldChg chg="addSp delSp modSp add mod">
        <pc:chgData name="Sara Kumar" userId="327b8fab8174bea5" providerId="LiveId" clId="{78D955AC-680B-4E90-B644-63058F9C0DDC}" dt="2026-07-09T19:27:06.914" v="2419" actId="22"/>
        <pc:sldMkLst>
          <pc:docMk/>
          <pc:sldMk cId="955614991" sldId="341"/>
        </pc:sldMkLst>
        <pc:spChg chg="mod">
          <ac:chgData name="Sara Kumar" userId="327b8fab8174bea5" providerId="LiveId" clId="{78D955AC-680B-4E90-B644-63058F9C0DDC}" dt="2026-07-08T19:56:23.696" v="1679" actId="20577"/>
          <ac:spMkLst>
            <pc:docMk/>
            <pc:sldMk cId="955614991" sldId="341"/>
            <ac:spMk id="3" creationId="{970FFE05-6903-D668-99E4-29F12C679622}"/>
          </ac:spMkLst>
        </pc:spChg>
        <pc:spChg chg="add">
          <ac:chgData name="Sara Kumar" userId="327b8fab8174bea5" providerId="LiveId" clId="{78D955AC-680B-4E90-B644-63058F9C0DDC}" dt="2026-07-09T19:27:06.914" v="2419" actId="22"/>
          <ac:spMkLst>
            <pc:docMk/>
            <pc:sldMk cId="955614991" sldId="341"/>
            <ac:spMk id="4" creationId="{F5C13BFD-DDB7-FD5D-2E2B-0D3FA4C8F4CB}"/>
          </ac:spMkLst>
        </pc:spChg>
        <pc:spChg chg="mod">
          <ac:chgData name="Sara Kumar" userId="327b8fab8174bea5" providerId="LiveId" clId="{78D955AC-680B-4E90-B644-63058F9C0DDC}" dt="2026-07-08T19:51:35.456" v="1482" actId="20577"/>
          <ac:spMkLst>
            <pc:docMk/>
            <pc:sldMk cId="955614991" sldId="341"/>
            <ac:spMk id="6" creationId="{DF777208-76DD-E451-7E18-AB944F867A62}"/>
          </ac:spMkLst>
        </pc:spChg>
        <pc:spChg chg="add mod">
          <ac:chgData name="Sara Kumar" userId="327b8fab8174bea5" providerId="LiveId" clId="{78D955AC-680B-4E90-B644-63058F9C0DDC}" dt="2026-07-09T14:57:46.202" v="1739" actId="1036"/>
          <ac:spMkLst>
            <pc:docMk/>
            <pc:sldMk cId="955614991" sldId="341"/>
            <ac:spMk id="8" creationId="{EEACD4C3-8453-53FA-8EE2-9E459CE4A3DF}"/>
          </ac:spMkLst>
        </pc:spChg>
      </pc:sldChg>
      <pc:sldChg chg="addSp delSp modSp add mod">
        <pc:chgData name="Sara Kumar" userId="327b8fab8174bea5" providerId="LiveId" clId="{78D955AC-680B-4E90-B644-63058F9C0DDC}" dt="2026-07-09T19:27:14.894" v="2420" actId="22"/>
        <pc:sldMkLst>
          <pc:docMk/>
          <pc:sldMk cId="3488528234" sldId="342"/>
        </pc:sldMkLst>
        <pc:spChg chg="add mod">
          <ac:chgData name="Sara Kumar" userId="327b8fab8174bea5" providerId="LiveId" clId="{78D955AC-680B-4E90-B644-63058F9C0DDC}" dt="2026-07-09T15:00:03.224" v="1755" actId="2711"/>
          <ac:spMkLst>
            <pc:docMk/>
            <pc:sldMk cId="3488528234" sldId="342"/>
            <ac:spMk id="4" creationId="{774AC071-9E89-5DB9-E4CD-0D494346D8F0}"/>
          </ac:spMkLst>
        </pc:spChg>
        <pc:spChg chg="mod">
          <ac:chgData name="Sara Kumar" userId="327b8fab8174bea5" providerId="LiveId" clId="{78D955AC-680B-4E90-B644-63058F9C0DDC}" dt="2026-07-09T14:58:48.282" v="1750" actId="20577"/>
          <ac:spMkLst>
            <pc:docMk/>
            <pc:sldMk cId="3488528234" sldId="342"/>
            <ac:spMk id="6" creationId="{E5BB266F-3F05-60E5-2B72-04CEE5DFA11C}"/>
          </ac:spMkLst>
        </pc:spChg>
        <pc:spChg chg="add mod">
          <ac:chgData name="Sara Kumar" userId="327b8fab8174bea5" providerId="LiveId" clId="{78D955AC-680B-4E90-B644-63058F9C0DDC}" dt="2026-07-09T15:03:46.010" v="1769" actId="20577"/>
          <ac:spMkLst>
            <pc:docMk/>
            <pc:sldMk cId="3488528234" sldId="342"/>
            <ac:spMk id="7" creationId="{AA0998AF-F77D-EF54-A689-B2C9647799A5}"/>
          </ac:spMkLst>
        </pc:spChg>
        <pc:spChg chg="add">
          <ac:chgData name="Sara Kumar" userId="327b8fab8174bea5" providerId="LiveId" clId="{78D955AC-680B-4E90-B644-63058F9C0DDC}" dt="2026-07-09T19:27:14.894" v="2420" actId="22"/>
          <ac:spMkLst>
            <pc:docMk/>
            <pc:sldMk cId="3488528234" sldId="342"/>
            <ac:spMk id="10" creationId="{14A44FC7-9E14-C9D9-B76D-23D0F36CD53B}"/>
          </ac:spMkLst>
        </pc:spChg>
      </pc:sldChg>
      <pc:sldChg chg="addSp delSp modSp add mod">
        <pc:chgData name="Sara Kumar" userId="327b8fab8174bea5" providerId="LiveId" clId="{78D955AC-680B-4E90-B644-63058F9C0DDC}" dt="2026-07-17T19:08:38.257" v="2529" actId="20577"/>
        <pc:sldMkLst>
          <pc:docMk/>
          <pc:sldMk cId="2998869957" sldId="343"/>
        </pc:sldMkLst>
        <pc:spChg chg="add mod">
          <ac:chgData name="Sara Kumar" userId="327b8fab8174bea5" providerId="LiveId" clId="{78D955AC-680B-4E90-B644-63058F9C0DDC}" dt="2026-07-09T15:22:01.595" v="1915" actId="20577"/>
          <ac:spMkLst>
            <pc:docMk/>
            <pc:sldMk cId="2998869957" sldId="343"/>
            <ac:spMk id="3" creationId="{415B7E48-088B-39A2-A941-B23F02951CE8}"/>
          </ac:spMkLst>
        </pc:spChg>
        <pc:spChg chg="mod">
          <ac:chgData name="Sara Kumar" userId="327b8fab8174bea5" providerId="LiveId" clId="{78D955AC-680B-4E90-B644-63058F9C0DDC}" dt="2026-07-17T19:08:38.257" v="2529" actId="20577"/>
          <ac:spMkLst>
            <pc:docMk/>
            <pc:sldMk cId="2998869957" sldId="343"/>
            <ac:spMk id="4" creationId="{82F82343-078A-753A-C3DA-775C715A0517}"/>
          </ac:spMkLst>
        </pc:spChg>
        <pc:spChg chg="mod">
          <ac:chgData name="Sara Kumar" userId="327b8fab8174bea5" providerId="LiveId" clId="{78D955AC-680B-4E90-B644-63058F9C0DDC}" dt="2026-07-09T15:20:50.269" v="1899" actId="20577"/>
          <ac:spMkLst>
            <pc:docMk/>
            <pc:sldMk cId="2998869957" sldId="343"/>
            <ac:spMk id="6" creationId="{9295D50F-E4BA-48FF-AFEC-DC55DEABC71C}"/>
          </ac:spMkLst>
        </pc:spChg>
        <pc:spChg chg="add">
          <ac:chgData name="Sara Kumar" userId="327b8fab8174bea5" providerId="LiveId" clId="{78D955AC-680B-4E90-B644-63058F9C0DDC}" dt="2026-07-09T19:27:23.392" v="2421" actId="22"/>
          <ac:spMkLst>
            <pc:docMk/>
            <pc:sldMk cId="2998869957" sldId="343"/>
            <ac:spMk id="8" creationId="{52474579-A6A7-86C8-6EF3-B5928C8885D6}"/>
          </ac:spMkLst>
        </pc:spChg>
      </pc:sldChg>
      <pc:sldChg chg="addSp delSp modSp add mod">
        <pc:chgData name="Sara Kumar" userId="327b8fab8174bea5" providerId="LiveId" clId="{78D955AC-680B-4E90-B644-63058F9C0DDC}" dt="2026-07-09T19:27:59.782" v="2422" actId="22"/>
        <pc:sldMkLst>
          <pc:docMk/>
          <pc:sldMk cId="4241407603" sldId="344"/>
        </pc:sldMkLst>
        <pc:spChg chg="mod">
          <ac:chgData name="Sara Kumar" userId="327b8fab8174bea5" providerId="LiveId" clId="{78D955AC-680B-4E90-B644-63058F9C0DDC}" dt="2026-07-09T15:44:29.934" v="2011" actId="21"/>
          <ac:spMkLst>
            <pc:docMk/>
            <pc:sldMk cId="4241407603" sldId="344"/>
            <ac:spMk id="4" creationId="{64FB72A0-B3EA-6E4F-C1C6-F9FD9840A9FA}"/>
          </ac:spMkLst>
        </pc:spChg>
        <pc:spChg chg="add mod">
          <ac:chgData name="Sara Kumar" userId="327b8fab8174bea5" providerId="LiveId" clId="{78D955AC-680B-4E90-B644-63058F9C0DDC}" dt="2026-07-09T15:44:36.247" v="2014"/>
          <ac:spMkLst>
            <pc:docMk/>
            <pc:sldMk cId="4241407603" sldId="344"/>
            <ac:spMk id="5" creationId="{41E6105C-7A11-31E2-DFD7-AF052C1932D7}"/>
          </ac:spMkLst>
        </pc:spChg>
        <pc:spChg chg="mod">
          <ac:chgData name="Sara Kumar" userId="327b8fab8174bea5" providerId="LiveId" clId="{78D955AC-680B-4E90-B644-63058F9C0DDC}" dt="2026-07-09T15:28:02.893" v="1941" actId="20577"/>
          <ac:spMkLst>
            <pc:docMk/>
            <pc:sldMk cId="4241407603" sldId="344"/>
            <ac:spMk id="6" creationId="{CBCA6FE1-88F9-3E53-153D-CDCAE730B1A4}"/>
          </ac:spMkLst>
        </pc:spChg>
        <pc:spChg chg="add">
          <ac:chgData name="Sara Kumar" userId="327b8fab8174bea5" providerId="LiveId" clId="{78D955AC-680B-4E90-B644-63058F9C0DDC}" dt="2026-07-09T19:27:59.782" v="2422" actId="22"/>
          <ac:spMkLst>
            <pc:docMk/>
            <pc:sldMk cId="4241407603" sldId="344"/>
            <ac:spMk id="8" creationId="{2D982B1F-ADD1-6256-F45B-3D536BDDA5F3}"/>
          </ac:spMkLst>
        </pc:spChg>
      </pc:sldChg>
      <pc:sldChg chg="addSp delSp modSp add mod">
        <pc:chgData name="Sara Kumar" userId="327b8fab8174bea5" providerId="LiveId" clId="{78D955AC-680B-4E90-B644-63058F9C0DDC}" dt="2026-07-09T19:28:08.138" v="2423" actId="22"/>
        <pc:sldMkLst>
          <pc:docMk/>
          <pc:sldMk cId="2855117923" sldId="345"/>
        </pc:sldMkLst>
        <pc:spChg chg="mod">
          <ac:chgData name="Sara Kumar" userId="327b8fab8174bea5" providerId="LiveId" clId="{78D955AC-680B-4E90-B644-63058F9C0DDC}" dt="2026-07-09T18:55:24.446" v="2096" actId="21"/>
          <ac:spMkLst>
            <pc:docMk/>
            <pc:sldMk cId="2855117923" sldId="345"/>
            <ac:spMk id="5" creationId="{B3635070-A24D-3B5F-0265-945ED21E80C1}"/>
          </ac:spMkLst>
        </pc:spChg>
        <pc:spChg chg="mod">
          <ac:chgData name="Sara Kumar" userId="327b8fab8174bea5" providerId="LiveId" clId="{78D955AC-680B-4E90-B644-63058F9C0DDC}" dt="2026-07-09T18:55:14.013" v="2095" actId="20577"/>
          <ac:spMkLst>
            <pc:docMk/>
            <pc:sldMk cId="2855117923" sldId="345"/>
            <ac:spMk id="6" creationId="{18F245D7-6673-3761-1619-63BF64EB5E66}"/>
          </ac:spMkLst>
        </pc:spChg>
        <pc:spChg chg="add mod">
          <ac:chgData name="Sara Kumar" userId="327b8fab8174bea5" providerId="LiveId" clId="{78D955AC-680B-4E90-B644-63058F9C0DDC}" dt="2026-07-09T18:57:34.786" v="2133" actId="21"/>
          <ac:spMkLst>
            <pc:docMk/>
            <pc:sldMk cId="2855117923" sldId="345"/>
            <ac:spMk id="10" creationId="{346E124B-82F2-288B-D045-6CEC7E520982}"/>
          </ac:spMkLst>
        </pc:spChg>
        <pc:spChg chg="add">
          <ac:chgData name="Sara Kumar" userId="327b8fab8174bea5" providerId="LiveId" clId="{78D955AC-680B-4E90-B644-63058F9C0DDC}" dt="2026-07-09T19:28:08.138" v="2423" actId="22"/>
          <ac:spMkLst>
            <pc:docMk/>
            <pc:sldMk cId="2855117923" sldId="345"/>
            <ac:spMk id="12" creationId="{818D32A3-89E1-0163-D91E-E767E57E338E}"/>
          </ac:spMkLst>
        </pc:spChg>
      </pc:sldChg>
      <pc:sldChg chg="addSp delSp modSp add mod">
        <pc:chgData name="Sara Kumar" userId="327b8fab8174bea5" providerId="LiveId" clId="{78D955AC-680B-4E90-B644-63058F9C0DDC}" dt="2026-07-09T19:28:14.899" v="2424" actId="22"/>
        <pc:sldMkLst>
          <pc:docMk/>
          <pc:sldMk cId="1792676959" sldId="346"/>
        </pc:sldMkLst>
        <pc:spChg chg="add">
          <ac:chgData name="Sara Kumar" userId="327b8fab8174bea5" providerId="LiveId" clId="{78D955AC-680B-4E90-B644-63058F9C0DDC}" dt="2026-07-09T19:28:14.899" v="2424" actId="22"/>
          <ac:spMkLst>
            <pc:docMk/>
            <pc:sldMk cId="1792676959" sldId="346"/>
            <ac:spMk id="3" creationId="{9EFC7721-7F79-4221-8D09-C86F720E38E5}"/>
          </ac:spMkLst>
        </pc:spChg>
        <pc:spChg chg="mod">
          <ac:chgData name="Sara Kumar" userId="327b8fab8174bea5" providerId="LiveId" clId="{78D955AC-680B-4E90-B644-63058F9C0DDC}" dt="2026-07-09T18:59:42.520" v="2181" actId="1076"/>
          <ac:spMkLst>
            <pc:docMk/>
            <pc:sldMk cId="1792676959" sldId="346"/>
            <ac:spMk id="5" creationId="{7F0E5470-2FA5-F90C-D2BB-D9B3BFDE4842}"/>
          </ac:spMkLst>
        </pc:spChg>
        <pc:spChg chg="mod">
          <ac:chgData name="Sara Kumar" userId="327b8fab8174bea5" providerId="LiveId" clId="{78D955AC-680B-4E90-B644-63058F9C0DDC}" dt="2026-07-09T18:59:48.026" v="2185" actId="20577"/>
          <ac:spMkLst>
            <pc:docMk/>
            <pc:sldMk cId="1792676959" sldId="346"/>
            <ac:spMk id="6" creationId="{205B767A-17CD-03B4-08E0-89F33DABBACC}"/>
          </ac:spMkLst>
        </pc:spChg>
      </pc:sldChg>
      <pc:sldChg chg="addSp modSp add mod">
        <pc:chgData name="Sara Kumar" userId="327b8fab8174bea5" providerId="LiveId" clId="{78D955AC-680B-4E90-B644-63058F9C0DDC}" dt="2026-07-09T19:07:53.712" v="2231" actId="21"/>
        <pc:sldMkLst>
          <pc:docMk/>
          <pc:sldMk cId="692123695" sldId="347"/>
        </pc:sldMkLst>
        <pc:spChg chg="add mod">
          <ac:chgData name="Sara Kumar" userId="327b8fab8174bea5" providerId="LiveId" clId="{78D955AC-680B-4E90-B644-63058F9C0DDC}" dt="2026-07-09T19:02:51.313" v="2225" actId="1076"/>
          <ac:spMkLst>
            <pc:docMk/>
            <pc:sldMk cId="692123695" sldId="347"/>
            <ac:spMk id="3" creationId="{BE6EFF79-FEB0-39D0-6DF1-CC4662534BBE}"/>
          </ac:spMkLst>
        </pc:spChg>
        <pc:spChg chg="mod">
          <ac:chgData name="Sara Kumar" userId="327b8fab8174bea5" providerId="LiveId" clId="{78D955AC-680B-4E90-B644-63058F9C0DDC}" dt="2026-07-09T19:02:31.410" v="2223" actId="21"/>
          <ac:spMkLst>
            <pc:docMk/>
            <pc:sldMk cId="692123695" sldId="347"/>
            <ac:spMk id="5" creationId="{93309719-138C-574C-8E8C-12F9D85F6CD2}"/>
          </ac:spMkLst>
        </pc:spChg>
        <pc:spChg chg="mod">
          <ac:chgData name="Sara Kumar" userId="327b8fab8174bea5" providerId="LiveId" clId="{78D955AC-680B-4E90-B644-63058F9C0DDC}" dt="2026-07-09T19:02:21.036" v="2222" actId="20577"/>
          <ac:spMkLst>
            <pc:docMk/>
            <pc:sldMk cId="692123695" sldId="347"/>
            <ac:spMk id="6" creationId="{EFFDE657-0D9E-2756-1621-4B28F25EE843}"/>
          </ac:spMkLst>
        </pc:spChg>
        <pc:spChg chg="add mod">
          <ac:chgData name="Sara Kumar" userId="327b8fab8174bea5" providerId="LiveId" clId="{78D955AC-680B-4E90-B644-63058F9C0DDC}" dt="2026-07-09T19:07:53.712" v="2231" actId="21"/>
          <ac:spMkLst>
            <pc:docMk/>
            <pc:sldMk cId="692123695" sldId="347"/>
            <ac:spMk id="7" creationId="{C6AF89AC-E508-EE74-DA81-04396F891F98}"/>
          </ac:spMkLst>
        </pc:spChg>
      </pc:sldChg>
      <pc:sldChg chg="addSp delSp modSp add mod">
        <pc:chgData name="Sara Kumar" userId="327b8fab8174bea5" providerId="LiveId" clId="{78D955AC-680B-4E90-B644-63058F9C0DDC}" dt="2026-07-09T19:28:27.570" v="2425" actId="22"/>
        <pc:sldMkLst>
          <pc:docMk/>
          <pc:sldMk cId="3696843709" sldId="349"/>
        </pc:sldMkLst>
        <pc:spChg chg="add mod">
          <ac:chgData name="Sara Kumar" userId="327b8fab8174bea5" providerId="LiveId" clId="{78D955AC-680B-4E90-B644-63058F9C0DDC}" dt="2026-07-09T19:08:46.385" v="2237" actId="1076"/>
          <ac:spMkLst>
            <pc:docMk/>
            <pc:sldMk cId="3696843709" sldId="349"/>
            <ac:spMk id="4" creationId="{DB942185-B4FD-6CCC-EB22-C4C098407399}"/>
          </ac:spMkLst>
        </pc:spChg>
        <pc:spChg chg="mod">
          <ac:chgData name="Sara Kumar" userId="327b8fab8174bea5" providerId="LiveId" clId="{78D955AC-680B-4E90-B644-63058F9C0DDC}" dt="2026-07-09T19:09:01.090" v="2286" actId="20577"/>
          <ac:spMkLst>
            <pc:docMk/>
            <pc:sldMk cId="3696843709" sldId="349"/>
            <ac:spMk id="6" creationId="{B6DA7543-7602-BA29-7F77-4F5EC94DE25A}"/>
          </ac:spMkLst>
        </pc:spChg>
        <pc:spChg chg="add">
          <ac:chgData name="Sara Kumar" userId="327b8fab8174bea5" providerId="LiveId" clId="{78D955AC-680B-4E90-B644-63058F9C0DDC}" dt="2026-07-09T19:28:27.570" v="2425" actId="22"/>
          <ac:spMkLst>
            <pc:docMk/>
            <pc:sldMk cId="3696843709" sldId="349"/>
            <ac:spMk id="9" creationId="{EFB41AEB-1071-5917-0BEA-1AD5B6810931}"/>
          </ac:spMkLst>
        </pc:spChg>
      </pc:sldChg>
      <pc:sldChg chg="addSp delSp modSp add mod">
        <pc:chgData name="Sara Kumar" userId="327b8fab8174bea5" providerId="LiveId" clId="{78D955AC-680B-4E90-B644-63058F9C0DDC}" dt="2026-07-09T19:28:34.907" v="2426" actId="22"/>
        <pc:sldMkLst>
          <pc:docMk/>
          <pc:sldMk cId="3897162388" sldId="350"/>
        </pc:sldMkLst>
        <pc:spChg chg="add mod">
          <ac:chgData name="Sara Kumar" userId="327b8fab8174bea5" providerId="LiveId" clId="{78D955AC-680B-4E90-B644-63058F9C0DDC}" dt="2026-07-09T19:12:29.341" v="2341" actId="1076"/>
          <ac:spMkLst>
            <pc:docMk/>
            <pc:sldMk cId="3897162388" sldId="350"/>
            <ac:spMk id="3" creationId="{69A3FCF5-3A2C-CB86-99B8-CA598D24FFD0}"/>
          </ac:spMkLst>
        </pc:spChg>
        <pc:spChg chg="mod">
          <ac:chgData name="Sara Kumar" userId="327b8fab8174bea5" providerId="LiveId" clId="{78D955AC-680B-4E90-B644-63058F9C0DDC}" dt="2026-07-09T19:18:50.698" v="2378" actId="20577"/>
          <ac:spMkLst>
            <pc:docMk/>
            <pc:sldMk cId="3897162388" sldId="350"/>
            <ac:spMk id="6" creationId="{1EA6FA40-31A1-BC69-5F55-833371BF473F}"/>
          </ac:spMkLst>
        </pc:spChg>
        <pc:spChg chg="add">
          <ac:chgData name="Sara Kumar" userId="327b8fab8174bea5" providerId="LiveId" clId="{78D955AC-680B-4E90-B644-63058F9C0DDC}" dt="2026-07-09T19:28:34.907" v="2426" actId="22"/>
          <ac:spMkLst>
            <pc:docMk/>
            <pc:sldMk cId="3897162388" sldId="350"/>
            <ac:spMk id="7" creationId="{1ADD5144-92D9-6367-2DE2-3EE9B4A227DC}"/>
          </ac:spMkLst>
        </pc:spChg>
      </pc:sldChg>
      <pc:sldChg chg="addSp delSp modSp add mod">
        <pc:chgData name="Sara Kumar" userId="327b8fab8174bea5" providerId="LiveId" clId="{78D955AC-680B-4E90-B644-63058F9C0DDC}" dt="2026-07-09T19:31:00.221" v="2434" actId="1076"/>
        <pc:sldMkLst>
          <pc:docMk/>
          <pc:sldMk cId="1707756889" sldId="351"/>
        </pc:sldMkLst>
        <pc:spChg chg="add mod">
          <ac:chgData name="Sara Kumar" userId="327b8fab8174bea5" providerId="LiveId" clId="{78D955AC-680B-4E90-B644-63058F9C0DDC}" dt="2026-07-09T19:31:00.221" v="2434" actId="1076"/>
          <ac:spMkLst>
            <pc:docMk/>
            <pc:sldMk cId="1707756889" sldId="351"/>
            <ac:spMk id="4" creationId="{DEE9BC17-108B-E217-558E-5B907A2124F5}"/>
          </ac:spMkLst>
        </pc:spChg>
        <pc:spChg chg="add">
          <ac:chgData name="Sara Kumar" userId="327b8fab8174bea5" providerId="LiveId" clId="{78D955AC-680B-4E90-B644-63058F9C0DDC}" dt="2026-07-09T19:29:00.286" v="2428" actId="22"/>
          <ac:spMkLst>
            <pc:docMk/>
            <pc:sldMk cId="1707756889" sldId="351"/>
            <ac:spMk id="6" creationId="{45697FDE-8948-036B-3135-6453A76CF1EC}"/>
          </ac:spMkLst>
        </pc:spChg>
      </pc:sldChg>
      <pc:sldChg chg="addSp delSp modSp add mod">
        <pc:chgData name="Sara Kumar" userId="327b8fab8174bea5" providerId="LiveId" clId="{78D955AC-680B-4E90-B644-63058F9C0DDC}" dt="2026-07-09T19:29:07.945" v="2429" actId="22"/>
        <pc:sldMkLst>
          <pc:docMk/>
          <pc:sldMk cId="2348588644" sldId="352"/>
        </pc:sldMkLst>
        <pc:spChg chg="add">
          <ac:chgData name="Sara Kumar" userId="327b8fab8174bea5" providerId="LiveId" clId="{78D955AC-680B-4E90-B644-63058F9C0DDC}" dt="2026-07-09T19:29:07.945" v="2429" actId="22"/>
          <ac:spMkLst>
            <pc:docMk/>
            <pc:sldMk cId="2348588644" sldId="352"/>
            <ac:spMk id="6" creationId="{248D300F-134A-950F-E28F-DDE92BF14452}"/>
          </ac:spMkLst>
        </pc:spChg>
        <pc:picChg chg="add mod">
          <ac:chgData name="Sara Kumar" userId="327b8fab8174bea5" providerId="LiveId" clId="{78D955AC-680B-4E90-B644-63058F9C0DDC}" dt="2026-07-09T19:23:12.432" v="2392"/>
          <ac:picMkLst>
            <pc:docMk/>
            <pc:sldMk cId="2348588644" sldId="352"/>
            <ac:picMk id="3" creationId="{6DFC0790-635A-BDC6-44F9-6287620A534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BBF3-49A8-4B3F-9773-22E67695BB12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B6193-5AA7-489B-8575-00593FC261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AAC2B-A50D-4386-849A-6B59FB991B4C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5658-EA1F-4910-80AB-4DA76E1674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864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0340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525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CA757-0F55-B377-A903-C470A0FB6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F777B2-7EA9-E3B5-9E95-43456A595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F955DF-9A1A-8811-E265-3A7AA4A82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580D4-1DF0-4BB2-4039-5F1959D821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36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1E62C-3836-9DDE-D41F-B8A9C2512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60BA1-C61E-D3ED-E54F-7A11A50B01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39A3D0-18FD-ED93-36D1-B78C89990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6583E1-29C2-C52A-C8CF-CF8DF561A7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736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32401-C202-9317-C09C-072881D0A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E76D40-4F54-4DB3-545F-FEB2AC739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D0E8E-D8D4-EEB3-9FA9-9B74CB87FF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876B1-5F32-4AAE-5972-C5C9B544F7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022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449F7-9446-AD59-C996-69F75AA09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CCFA2A-68B9-79C0-BD38-BD1B0B9BE5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23E202-6314-A5BB-0B28-D2A05D03B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7D192-1420-09FD-9B4D-BBEA1CE58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7267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23F41-3988-8081-13D7-1E77B00A9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AC7E05-4DD3-A4F4-E606-CE49424DF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0F0C0B-60A1-EC56-02F8-D67E9CCAD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B4D48-5965-A8E7-85F8-C78FB6EEBB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312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D9418-4142-CC3C-CDF4-9303C8AA2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F3CA38-6DB0-F862-E179-D8BA5A914C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9BEAF4-05A5-977C-9382-77DDF91E66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657D4-E707-2144-1F26-8209A36A4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020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CD122-8286-41DB-9C64-D88768529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C42E78-59DE-8D78-FE8F-8AB7C83CF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9B1597-2EAB-9B09-7E40-C46D2196B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120B4-3778-E427-ADA1-C02D944A88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6489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ABC6D-88A5-7A86-D000-CFA7A8B40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39DC69-71FC-092A-FF17-F9770557D5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5FC5E8-C998-CA9F-23FD-DA1807765B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10D7E-9D06-9554-FCE4-66BE13A33B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680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481-6909-D211-C7C4-E140CB77C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6D26DE-C87A-42DB-618A-D4BB397139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6FF98F-A243-0310-3888-3F89AAF44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763D75-B9CB-4D16-D0D1-5EA0DF758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5780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158EC-3387-2EE6-BE32-3C4F3BEE0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B5D010-E2D0-B491-5535-DC5E859DB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525C83-A0CB-2D92-3270-313360CE6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BA7B5F-592E-C328-EF78-63B5768D85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5559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A25BE-87A4-5820-AAB1-D3121591E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36E3CF-2360-B49E-16F9-59EC589E6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0F8D39-2A51-60D7-B7F3-EAEC575D14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45FC2-3333-5203-5106-75550563B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674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E07A0-99E4-59F8-95FF-0660E7951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E0B64E-E960-2F03-DBD6-B24CC487BF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CD385B-7AE8-FECD-9536-55F394DE53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905E-0BA5-F592-9DE7-50FA2B0A22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872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C84E1-86D4-4B7C-22D3-4D56E3CF1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42EC49-6021-A882-A818-2577CF200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D290C7-5718-E19C-F861-9CFDE01D2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E8C93-3804-79BE-6187-9E841CAD6E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50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7E443-CDCD-9233-6ED2-DA5A925BB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D96517-C195-5CC1-9D5C-45E8960AC4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561EDE-7B95-5D8F-E7D8-38B6712B2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16856-FB39-CDC7-0644-22E70344E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195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FB2A5-346F-50CB-C571-27062FB90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0CF701-AEBD-8C86-C89D-C25C92E401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B07683-0EEF-866E-E9A4-BB39EE70C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5173C-A889-64CA-911D-8992A400F6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7557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AC625-751F-6384-10A4-BD8EF7DF0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0073A7-CA42-2451-738C-42AD473A62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2D7ABA-848E-94C8-6240-085E0A620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C6D5A-B7BA-3EA2-0AAC-3431E8C9C5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5839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23980-1CED-5D97-E316-3962013CE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49EE7D-7D6E-B53E-5E53-14B46CD44F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D9EDD2-B5B4-0C29-966A-D11232D20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4DEC2-29B7-BF8B-561F-5FD63B69E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533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937FE-9B6A-2EFA-C93B-5CEDC7EEC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93D3F5-71D4-F26E-D199-3142B92885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2C28F2-6230-4517-FF91-46A85D477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FB2711-0CBA-AB8C-A8D1-AE2C7555AA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644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98D2E-58B7-1EFF-62C8-73AB8ADD8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92B628-4F93-3E98-0C4B-A95AE79421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4A310C-9A5D-349F-3E3A-BF39DBE88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C6052-126A-0195-4620-F74DBB8FDF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745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4BB53-2228-DF50-C4A0-0020946FC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3A64EB-2A74-7313-6954-2926DE0D6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054A9C-F083-1BE7-898E-1A4E049D49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502C53-5ACB-2264-F106-1ADD546F7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7025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DCE28-867A-0419-D8C1-B5B9DDAC1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4B3CB0-3D1C-CAB2-4FCE-EA570269B5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0DAE70-05C1-398A-3471-AD2BC96FE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F0902C-ECF6-0B8E-449E-9AB7044499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203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BFF63-0CC1-9645-69DB-807955C45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BDD14-5C74-32F4-6D8A-635CC7601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329103-6371-911C-542D-F073237F4A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8A919-F647-C1CC-BBFF-5875526A2B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678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4E72E-9AE6-9212-3E04-D84145A43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81B155-96A4-DE4C-F069-E5C5F0310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0C4468-99D1-EC23-CB2A-18B869AEBC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8ACDF-CBB5-8A77-11DA-C9C924F92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7425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991AE-FDBF-C354-B9C9-03432CADF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B5589B-094D-C447-4941-9A7A577026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D98894-C399-DA39-AA06-7648CA0CC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D9EA2-28D1-ACB6-67C0-8787F71E1C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5652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BA04A-0D5A-2441-0AD0-0BE266403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4352B7-4A29-C67B-FF71-92D40E5FC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53B22C-3B34-1112-E38A-841CBA54C4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D88AE-28B7-26E3-3E49-F5DE76F3E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212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BEDDD-BE2D-F855-BA90-866B0FAD1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CB9A54-5A7A-41D1-5E27-12D39712A3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D47C62-5A4F-CEA9-8CE7-1FF9D6B57C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DD968-0FAB-5C67-BADA-EAB58A0A92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00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7D6C7-36C2-A46D-A510-992D08F20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EAC7C0-BF7A-E13F-DA15-868229B974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C1CBF9-2F42-B772-9DEC-7D9C886C12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708DE-2F02-1D18-82D0-37AF0F5023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943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33166-7EC1-2A71-5518-8EEECAC14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FCDB84-2888-4497-AFED-D73C5BF1DF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C06053-3F1F-D44B-A2D6-0EF08A0D07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EEF1A-BE9B-251B-C411-3FE3D6CFD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278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B6AAD-36D1-D0B6-EA0C-9594FDC65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DACF6A-9DA5-50F7-28E7-CB7A2EAC93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19748E-C2D7-5BD6-A77B-4D87292BD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5A691-5682-BC20-0441-41BF0EA11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5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613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6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.svg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anchor="ctr"/>
          <a:lstStyle>
            <a:lvl1pPr algn="l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en-US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en-US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en-US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en-US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en-US" sz="1800"/>
            </a:lvl5pPr>
          </a:lstStyle>
          <a:p>
            <a:pPr lvl="0"/>
            <a:r>
              <a:rPr lang="en-US" dirty="0"/>
              <a:t>Click to add text </a:t>
            </a:r>
          </a:p>
          <a:p>
            <a:pPr marL="685800" lvl="1" indent="-228600"/>
            <a:r>
              <a:rPr lang="en-US" dirty="0"/>
              <a:t>Second level</a:t>
            </a:r>
          </a:p>
          <a:p>
            <a:pPr marL="1143000" lvl="2" indent="-228600"/>
            <a:r>
              <a:rPr lang="en-US" dirty="0"/>
              <a:t>Third level</a:t>
            </a:r>
          </a:p>
          <a:p>
            <a:pPr marL="1600200" lvl="3" indent="-228600"/>
            <a:r>
              <a:rPr lang="en-US" dirty="0"/>
              <a:t>Fourth level</a:t>
            </a:r>
          </a:p>
          <a:p>
            <a:pPr marL="2057400" lvl="4" indent="-228600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3" name="Date Placeholder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4" name="Footer Placeholder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insert table</a:t>
            </a:r>
          </a:p>
          <a:p>
            <a:endParaRPr lang="en-US" dirty="0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11C2927-0A13-DC57-A83B-B8DB787A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anchor="b">
            <a:normAutofit/>
          </a:bodyPr>
          <a:lstStyle>
            <a:lvl1pPr algn="l">
              <a:defRPr sz="44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240">
          <p15:clr>
            <a:srgbClr val="FBAE40"/>
          </p15:clr>
        </p15:guide>
        <p15:guide id="4" orient="horz" pos="2260">
          <p15:clr>
            <a:srgbClr val="FBAE40"/>
          </p15:clr>
        </p15:guide>
        <p15:guide id="5" pos="72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anchor="b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7104">
          <p15:clr>
            <a:srgbClr val="FBAE40"/>
          </p15:clr>
        </p15:guide>
        <p15:guide id="3" pos="739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anchor="ctr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oup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oup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oup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oup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Date Placehold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8" name="Footer Placehold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Graphic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oup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oup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oup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oup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oup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92" name="Date Placeholder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193" name="Footer Placeholder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94" name="Slide Number Placehold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tangle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/>
            </a:lvl1pPr>
            <a:lvl2pPr>
              <a:lnSpc>
                <a:spcPts val="2000"/>
              </a:lnSpc>
              <a:defRPr sz="1800"/>
            </a:lvl2pPr>
            <a:lvl3pPr>
              <a:lnSpc>
                <a:spcPts val="2000"/>
              </a:lnSpc>
              <a:defRPr sz="180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9" name="Date Placehold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1" name="Slide Number Placehold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ctangle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>
          <p15:clr>
            <a:srgbClr val="5ACBF0"/>
          </p15:clr>
        </p15:guide>
        <p15:guide id="2" pos="1920">
          <p15:clr>
            <a:srgbClr val="F26B43"/>
          </p15:clr>
        </p15:guide>
        <p15:guide id="3" pos="5760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pos="1272">
          <p15:clr>
            <a:srgbClr val="9FCC3B"/>
          </p15:clr>
        </p15:guide>
        <p15:guide id="6" pos="2544">
          <p15:clr>
            <a:srgbClr val="9FCC3B"/>
          </p15:clr>
        </p15:guide>
        <p15:guide id="7" pos="5112">
          <p15:clr>
            <a:srgbClr val="9FCC3B"/>
          </p15:clr>
        </p15:guide>
        <p15:guide id="8" pos="6408">
          <p15:clr>
            <a:srgbClr val="9FCC3B"/>
          </p15:clr>
        </p15:guide>
        <p15:guide id="9" pos="3940">
          <p15:clr>
            <a:srgbClr val="F26B43"/>
          </p15:clr>
        </p15:guide>
        <p15:guide id="10" pos="7104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B865BC-FCEF-94FB-21BB-D6B1AB08732F}"/>
              </a:ext>
            </a:extLst>
          </p:cNvPr>
          <p:cNvSpPr/>
          <p:nvPr/>
        </p:nvSpPr>
        <p:spPr>
          <a:xfrm>
            <a:off x="0" y="1362974"/>
            <a:ext cx="5020574" cy="15009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234" y="1362974"/>
            <a:ext cx="1066584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   </a:t>
            </a:r>
            <a:r>
              <a:rPr lang="en-US" dirty="0">
                <a:solidFill>
                  <a:schemeClr val="tx2"/>
                </a:solidFill>
              </a:rPr>
              <a:t>Colorful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         Dream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Poem Book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by sara Kumar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CF6CAC0-E4B1-BCF0-DDE5-1CCCA6831F16}"/>
              </a:ext>
            </a:extLst>
          </p:cNvPr>
          <p:cNvSpPr/>
          <p:nvPr/>
        </p:nvSpPr>
        <p:spPr>
          <a:xfrm>
            <a:off x="1777042" y="2801019"/>
            <a:ext cx="2139351" cy="4037162"/>
          </a:xfrm>
          <a:custGeom>
            <a:avLst/>
            <a:gdLst>
              <a:gd name="csX0" fmla="*/ 0 w 2139351"/>
              <a:gd name="csY0" fmla="*/ 0 h 4037162"/>
              <a:gd name="csX1" fmla="*/ 0 w 2139351"/>
              <a:gd name="csY1" fmla="*/ 0 h 4037162"/>
              <a:gd name="csX2" fmla="*/ 69011 w 2139351"/>
              <a:gd name="csY2" fmla="*/ 155275 h 4037162"/>
              <a:gd name="csX3" fmla="*/ 120769 w 2139351"/>
              <a:gd name="csY3" fmla="*/ 241539 h 4037162"/>
              <a:gd name="csX4" fmla="*/ 155275 w 2139351"/>
              <a:gd name="csY4" fmla="*/ 293298 h 4037162"/>
              <a:gd name="csX5" fmla="*/ 172528 w 2139351"/>
              <a:gd name="csY5" fmla="*/ 345056 h 4037162"/>
              <a:gd name="csX6" fmla="*/ 241539 w 2139351"/>
              <a:gd name="csY6" fmla="*/ 414068 h 4037162"/>
              <a:gd name="csX7" fmla="*/ 276045 w 2139351"/>
              <a:gd name="csY7" fmla="*/ 483079 h 4037162"/>
              <a:gd name="csX8" fmla="*/ 310551 w 2139351"/>
              <a:gd name="csY8" fmla="*/ 534838 h 4037162"/>
              <a:gd name="csX9" fmla="*/ 414068 w 2139351"/>
              <a:gd name="csY9" fmla="*/ 724619 h 4037162"/>
              <a:gd name="csX10" fmla="*/ 569343 w 2139351"/>
              <a:gd name="csY10" fmla="*/ 1000664 h 4037162"/>
              <a:gd name="csX11" fmla="*/ 621102 w 2139351"/>
              <a:gd name="csY11" fmla="*/ 1104181 h 4037162"/>
              <a:gd name="csX12" fmla="*/ 672860 w 2139351"/>
              <a:gd name="csY12" fmla="*/ 1242204 h 4037162"/>
              <a:gd name="csX13" fmla="*/ 793630 w 2139351"/>
              <a:gd name="csY13" fmla="*/ 1431985 h 4037162"/>
              <a:gd name="csX14" fmla="*/ 879894 w 2139351"/>
              <a:gd name="csY14" fmla="*/ 1587260 h 4037162"/>
              <a:gd name="csX15" fmla="*/ 1000664 w 2139351"/>
              <a:gd name="csY15" fmla="*/ 1759789 h 4037162"/>
              <a:gd name="csX16" fmla="*/ 1155939 w 2139351"/>
              <a:gd name="csY16" fmla="*/ 2018581 h 4037162"/>
              <a:gd name="csX17" fmla="*/ 1190445 w 2139351"/>
              <a:gd name="csY17" fmla="*/ 2104845 h 4037162"/>
              <a:gd name="csX18" fmla="*/ 1207698 w 2139351"/>
              <a:gd name="csY18" fmla="*/ 2173856 h 4037162"/>
              <a:gd name="csX19" fmla="*/ 1259456 w 2139351"/>
              <a:gd name="csY19" fmla="*/ 2277373 h 4037162"/>
              <a:gd name="csX20" fmla="*/ 1397479 w 2139351"/>
              <a:gd name="csY20" fmla="*/ 2501660 h 4037162"/>
              <a:gd name="csX21" fmla="*/ 1449237 w 2139351"/>
              <a:gd name="csY21" fmla="*/ 2656936 h 4037162"/>
              <a:gd name="csX22" fmla="*/ 1535502 w 2139351"/>
              <a:gd name="csY22" fmla="*/ 2777705 h 4037162"/>
              <a:gd name="csX23" fmla="*/ 1673524 w 2139351"/>
              <a:gd name="csY23" fmla="*/ 2984739 h 4037162"/>
              <a:gd name="csX24" fmla="*/ 1725283 w 2139351"/>
              <a:gd name="csY24" fmla="*/ 3088256 h 4037162"/>
              <a:gd name="csX25" fmla="*/ 1811547 w 2139351"/>
              <a:gd name="csY25" fmla="*/ 3312543 h 4037162"/>
              <a:gd name="csX26" fmla="*/ 1880558 w 2139351"/>
              <a:gd name="csY26" fmla="*/ 3416060 h 4037162"/>
              <a:gd name="csX27" fmla="*/ 1897811 w 2139351"/>
              <a:gd name="csY27" fmla="*/ 3467819 h 4037162"/>
              <a:gd name="csX28" fmla="*/ 1915064 w 2139351"/>
              <a:gd name="csY28" fmla="*/ 3536830 h 4037162"/>
              <a:gd name="csX29" fmla="*/ 1984075 w 2139351"/>
              <a:gd name="csY29" fmla="*/ 3657600 h 4037162"/>
              <a:gd name="csX30" fmla="*/ 2018581 w 2139351"/>
              <a:gd name="csY30" fmla="*/ 3726611 h 4037162"/>
              <a:gd name="csX31" fmla="*/ 2070339 w 2139351"/>
              <a:gd name="csY31" fmla="*/ 3881887 h 4037162"/>
              <a:gd name="csX32" fmla="*/ 2139351 w 2139351"/>
              <a:gd name="csY32" fmla="*/ 4037162 h 4037162"/>
              <a:gd name="csX33" fmla="*/ 362309 w 2139351"/>
              <a:gd name="csY33" fmla="*/ 4037162 h 4037162"/>
              <a:gd name="csX34" fmla="*/ 0 w 2139351"/>
              <a:gd name="csY34" fmla="*/ 0 h 40371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2139351" h="4037162">
                <a:moveTo>
                  <a:pt x="0" y="0"/>
                </a:moveTo>
                <a:lnTo>
                  <a:pt x="0" y="0"/>
                </a:lnTo>
                <a:cubicBezTo>
                  <a:pt x="23004" y="51758"/>
                  <a:pt x="43681" y="104615"/>
                  <a:pt x="69011" y="155275"/>
                </a:cubicBezTo>
                <a:cubicBezTo>
                  <a:pt x="84008" y="185268"/>
                  <a:pt x="102996" y="213103"/>
                  <a:pt x="120769" y="241539"/>
                </a:cubicBezTo>
                <a:cubicBezTo>
                  <a:pt x="131759" y="259123"/>
                  <a:pt x="146002" y="274752"/>
                  <a:pt x="155275" y="293298"/>
                </a:cubicBezTo>
                <a:cubicBezTo>
                  <a:pt x="163408" y="309564"/>
                  <a:pt x="161958" y="330257"/>
                  <a:pt x="172528" y="345056"/>
                </a:cubicBezTo>
                <a:cubicBezTo>
                  <a:pt x="191437" y="371529"/>
                  <a:pt x="222020" y="388042"/>
                  <a:pt x="241539" y="414068"/>
                </a:cubicBezTo>
                <a:cubicBezTo>
                  <a:pt x="256970" y="434643"/>
                  <a:pt x="263285" y="460749"/>
                  <a:pt x="276045" y="483079"/>
                </a:cubicBezTo>
                <a:cubicBezTo>
                  <a:pt x="286333" y="501082"/>
                  <a:pt x="299049" y="517585"/>
                  <a:pt x="310551" y="534838"/>
                </a:cubicBezTo>
                <a:cubicBezTo>
                  <a:pt x="349635" y="652095"/>
                  <a:pt x="304215" y="529324"/>
                  <a:pt x="414068" y="724619"/>
                </a:cubicBezTo>
                <a:cubicBezTo>
                  <a:pt x="465826" y="816634"/>
                  <a:pt x="522129" y="906237"/>
                  <a:pt x="569343" y="1000664"/>
                </a:cubicBezTo>
                <a:cubicBezTo>
                  <a:pt x="586596" y="1035170"/>
                  <a:pt x="605905" y="1068722"/>
                  <a:pt x="621102" y="1104181"/>
                </a:cubicBezTo>
                <a:cubicBezTo>
                  <a:pt x="640458" y="1149344"/>
                  <a:pt x="649975" y="1198723"/>
                  <a:pt x="672860" y="1242204"/>
                </a:cubicBezTo>
                <a:cubicBezTo>
                  <a:pt x="707783" y="1308558"/>
                  <a:pt x="755051" y="1367688"/>
                  <a:pt x="793630" y="1431985"/>
                </a:cubicBezTo>
                <a:cubicBezTo>
                  <a:pt x="824093" y="1482757"/>
                  <a:pt x="848277" y="1537199"/>
                  <a:pt x="879894" y="1587260"/>
                </a:cubicBezTo>
                <a:cubicBezTo>
                  <a:pt x="917380" y="1646613"/>
                  <a:pt x="962823" y="1700662"/>
                  <a:pt x="1000664" y="1759789"/>
                </a:cubicBezTo>
                <a:cubicBezTo>
                  <a:pt x="1054893" y="1844522"/>
                  <a:pt x="1118577" y="1925176"/>
                  <a:pt x="1155939" y="2018581"/>
                </a:cubicBezTo>
                <a:cubicBezTo>
                  <a:pt x="1167441" y="2047336"/>
                  <a:pt x="1180651" y="2075465"/>
                  <a:pt x="1190445" y="2104845"/>
                </a:cubicBezTo>
                <a:cubicBezTo>
                  <a:pt x="1197943" y="2127340"/>
                  <a:pt x="1198892" y="2151840"/>
                  <a:pt x="1207698" y="2173856"/>
                </a:cubicBezTo>
                <a:cubicBezTo>
                  <a:pt x="1222026" y="2209675"/>
                  <a:pt x="1240543" y="2243749"/>
                  <a:pt x="1259456" y="2277373"/>
                </a:cubicBezTo>
                <a:cubicBezTo>
                  <a:pt x="1327972" y="2399180"/>
                  <a:pt x="1339890" y="2415278"/>
                  <a:pt x="1397479" y="2501660"/>
                </a:cubicBezTo>
                <a:cubicBezTo>
                  <a:pt x="1410843" y="2555117"/>
                  <a:pt x="1420815" y="2608213"/>
                  <a:pt x="1449237" y="2656936"/>
                </a:cubicBezTo>
                <a:cubicBezTo>
                  <a:pt x="1474164" y="2699668"/>
                  <a:pt x="1510049" y="2735284"/>
                  <a:pt x="1535502" y="2777705"/>
                </a:cubicBezTo>
                <a:cubicBezTo>
                  <a:pt x="1660845" y="2986609"/>
                  <a:pt x="1541715" y="2852930"/>
                  <a:pt x="1673524" y="2984739"/>
                </a:cubicBezTo>
                <a:cubicBezTo>
                  <a:pt x="1716892" y="3114844"/>
                  <a:pt x="1658389" y="2954467"/>
                  <a:pt x="1725283" y="3088256"/>
                </a:cubicBezTo>
                <a:cubicBezTo>
                  <a:pt x="1791318" y="3220326"/>
                  <a:pt x="1636341" y="3049733"/>
                  <a:pt x="1811547" y="3312543"/>
                </a:cubicBezTo>
                <a:lnTo>
                  <a:pt x="1880558" y="3416060"/>
                </a:lnTo>
                <a:cubicBezTo>
                  <a:pt x="1886309" y="3433313"/>
                  <a:pt x="1892815" y="3450332"/>
                  <a:pt x="1897811" y="3467819"/>
                </a:cubicBezTo>
                <a:cubicBezTo>
                  <a:pt x="1904325" y="3490618"/>
                  <a:pt x="1906738" y="3514628"/>
                  <a:pt x="1915064" y="3536830"/>
                </a:cubicBezTo>
                <a:cubicBezTo>
                  <a:pt x="1943502" y="3612665"/>
                  <a:pt x="1947671" y="3593893"/>
                  <a:pt x="1984075" y="3657600"/>
                </a:cubicBezTo>
                <a:cubicBezTo>
                  <a:pt x="1996835" y="3679930"/>
                  <a:pt x="2007079" y="3703607"/>
                  <a:pt x="2018581" y="3726611"/>
                </a:cubicBezTo>
                <a:cubicBezTo>
                  <a:pt x="2058975" y="3928580"/>
                  <a:pt x="2006848" y="3707285"/>
                  <a:pt x="2070339" y="3881887"/>
                </a:cubicBezTo>
                <a:cubicBezTo>
                  <a:pt x="2126016" y="4034998"/>
                  <a:pt x="2068751" y="3966562"/>
                  <a:pt x="2139351" y="4037162"/>
                </a:cubicBezTo>
                <a:lnTo>
                  <a:pt x="362309" y="40371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AF327D73-8600-4C02-92E3-1E85A50BEC4F}"/>
              </a:ext>
            </a:extLst>
          </p:cNvPr>
          <p:cNvSpPr/>
          <p:nvPr/>
        </p:nvSpPr>
        <p:spPr>
          <a:xfrm>
            <a:off x="638355" y="2863969"/>
            <a:ext cx="1138687" cy="43762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D3B72AFE-601D-3670-6A65-F7BE79C90AA8}"/>
              </a:ext>
            </a:extLst>
          </p:cNvPr>
          <p:cNvSpPr/>
          <p:nvPr/>
        </p:nvSpPr>
        <p:spPr>
          <a:xfrm>
            <a:off x="3347049" y="2863969"/>
            <a:ext cx="1138687" cy="43762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FD075-D919-F869-B3B5-A9153B13D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F90B10-6ACB-A4DB-8211-B2BFEA42EB7C}"/>
              </a:ext>
            </a:extLst>
          </p:cNvPr>
          <p:cNvSpPr txBox="1"/>
          <p:nvPr/>
        </p:nvSpPr>
        <p:spPr>
          <a:xfrm>
            <a:off x="3049438" y="201659"/>
            <a:ext cx="667917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they ate blue grapes, without seeds that bothered them. A friend of the Stage Manager came, and he helped feed him too, and they rested, with love.</a:t>
            </a:r>
            <a:br>
              <a:rPr lang="en-US" sz="2400" dirty="0">
                <a:latin typeface="-apple-system"/>
              </a:rPr>
            </a:br>
            <a:br>
              <a:rPr lang="en-US" sz="2400" dirty="0">
                <a:latin typeface="-apple-system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60E2CD14-D275-607E-8D89-84E7D73D31A9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280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504A82-0208-A8CC-2526-593DE31A3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2DA26D-DC09-E458-5641-34C11C756206}"/>
              </a:ext>
            </a:extLst>
          </p:cNvPr>
          <p:cNvSpPr txBox="1"/>
          <p:nvPr/>
        </p:nvSpPr>
        <p:spPr>
          <a:xfrm>
            <a:off x="3049438" y="201659"/>
            <a:ext cx="667917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Here, in the verdant, fragrant furries,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we sing of new seasons.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 summer time, with cool gentle rivers,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where days relate to mid-morning reveries,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of lovely delight.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Days with easy sleep and woody depth,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days with the fragrance of a quiet breeze.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Days configured under the shade of bearded trees,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new breeds of silver gray leaves.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they sat together, onstage, next to the cloth.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61FB2AE2-B992-3407-6D32-3EB76B03AA42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41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3DCA59-4706-E363-3742-625E37C8D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CE9388-3470-AF44-9612-52CE54C99D48}"/>
              </a:ext>
            </a:extLst>
          </p:cNvPr>
          <p:cNvSpPr txBox="1"/>
          <p:nvPr/>
        </p:nvSpPr>
        <p:spPr>
          <a:xfrm>
            <a:off x="3004468" y="-278026"/>
            <a:ext cx="667917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b="0" i="0" dirty="0"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The silk tree has a blossom: delicate, fine, and pink.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children came to sit, also,</a:t>
            </a:r>
          </a:p>
          <a:p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listen to the memory tale of dreams.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08678C0B-B298-2C97-29BC-AF57C1B01D5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26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28D75-C4C2-FB51-E2DB-F8956255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BB8403-2B83-125C-DDB6-52EAC94A4A19}"/>
              </a:ext>
            </a:extLst>
          </p:cNvPr>
          <p:cNvSpPr txBox="1"/>
          <p:nvPr/>
        </p:nvSpPr>
        <p:spPr>
          <a:xfrm>
            <a:off x="3049437" y="2833149"/>
            <a:ext cx="655925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 The flowers, loved softly by the honey bees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that hover and whisper their sweet melodies,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upon the dancers and acrobats,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 scented flowers in their ears.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C82E207F-4B61-EE69-1A3E-C6AD1C88B05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52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3A166B-BECD-968B-F230-125D6B234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8AE06-914C-1300-0E32-43F016AEA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968" y="1237944"/>
            <a:ext cx="7802064" cy="4382112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1F7976FE-3D12-31C7-54D3-0AC123005E93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949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rt 7">
            <a:extLst>
              <a:ext uri="{FF2B5EF4-FFF2-40B4-BE49-F238E27FC236}">
                <a16:creationId xmlns:a16="http://schemas.microsoft.com/office/drawing/2014/main" id="{83ACB8C8-3AD5-0984-FB46-34D90EBD26EA}"/>
              </a:ext>
            </a:extLst>
          </p:cNvPr>
          <p:cNvSpPr/>
          <p:nvPr/>
        </p:nvSpPr>
        <p:spPr>
          <a:xfrm>
            <a:off x="10903789" y="5598542"/>
            <a:ext cx="621102" cy="500332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050C53-5662-44FE-79C6-EBDF7B2E96BB}"/>
              </a:ext>
            </a:extLst>
          </p:cNvPr>
          <p:cNvSpPr txBox="1"/>
          <p:nvPr/>
        </p:nvSpPr>
        <p:spPr>
          <a:xfrm>
            <a:off x="3046562" y="150897"/>
            <a:ext cx="8286001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Come What May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What portion of this Britannia land, did the young woman,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who spoke without speaking about the land, want to outline,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 a pencil? ask I.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Cordelia spoke of nothing, before something,</a:t>
            </a:r>
          </a:p>
          <a:p>
            <a:r>
              <a:rPr lang="en-US" sz="2400" dirty="0">
                <a:solidFill>
                  <a:schemeClr val="bg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came to her mind.</a:t>
            </a:r>
          </a:p>
          <a:p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he awoke from his sleep, with Scottish bells, 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his hands, and he tied them around his ankles, 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 green string,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this man named James Charles Stuart did,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he sang a lullaby in French, about a young woman, 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named Cordelia,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the horses that pulled his carriage to London,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needed to rest by some water.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FB725838-1102-C705-A966-371CC372DCB0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884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C2A2EF-7F59-0239-F810-EA915AC33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rt 7">
            <a:extLst>
              <a:ext uri="{FF2B5EF4-FFF2-40B4-BE49-F238E27FC236}">
                <a16:creationId xmlns:a16="http://schemas.microsoft.com/office/drawing/2014/main" id="{97D06148-C8B4-E82E-6654-842CED8ACD91}"/>
              </a:ext>
            </a:extLst>
          </p:cNvPr>
          <p:cNvSpPr/>
          <p:nvPr/>
        </p:nvSpPr>
        <p:spPr>
          <a:xfrm>
            <a:off x="10903789" y="5598542"/>
            <a:ext cx="621102" cy="500332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082DA-B5B4-016A-79DD-A765E789BECB}"/>
              </a:ext>
            </a:extLst>
          </p:cNvPr>
          <p:cNvSpPr txBox="1"/>
          <p:nvPr/>
        </p:nvSpPr>
        <p:spPr>
          <a:xfrm>
            <a:off x="3046562" y="243512"/>
            <a:ext cx="8286001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Come What May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What comes from nothing? he thought,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he looked at the sign, next to a tree.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did not plant the seed, here,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I know the word on the sign, James said, quietly.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will not do magic here, today, James said, quietly.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Kings need pageantry, I've observed,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this isn't new to Britannia, now,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me rest awhile here, with lavender leaves,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leaves, and teaveplacing too, here by the tree, he said.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James sat and rested, and he placed his toes and heels,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the water, and his sandals were shining, and there was peace.</a:t>
            </a:r>
            <a:endParaRPr lang="en-US" sz="2400" dirty="0">
              <a:solidFill>
                <a:schemeClr val="bg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DD89E9EC-5E87-1D4F-FFBC-5A586C68E728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73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val 43">
            <a:extLst>
              <a:ext uri="{FF2B5EF4-FFF2-40B4-BE49-F238E27FC236}">
                <a16:creationId xmlns:a16="http://schemas.microsoft.com/office/drawing/2014/main" id="{5F855448-57DF-E468-AF41-00CAAC2D7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5895479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52FDA21-768F-9929-E6D6-D78CD4F8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257606" y="1650117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522E98C-F46C-6F0C-6F98-7D69ED39B1BB}"/>
              </a:ext>
            </a:extLst>
          </p:cNvPr>
          <p:cNvSpPr txBox="1"/>
          <p:nvPr/>
        </p:nvSpPr>
        <p:spPr>
          <a:xfrm>
            <a:off x="3016370" y="-51631"/>
            <a:ext cx="6159260" cy="1701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5400" kern="1400" dirty="0">
                <a:ln>
                  <a:noFill/>
                </a:ln>
                <a:solidFill>
                  <a:srgbClr val="FFFFFF"/>
                </a:solidFill>
                <a:effectLst/>
                <a:latin typeface="Bradley Hand ITC" panose="03070402050302030203" pitchFamily="66" charset="0"/>
              </a:rPr>
              <a:t>Colorful Dream List           </a:t>
            </a:r>
            <a:endParaRPr lang="en-US" sz="5400" kern="1400" dirty="0">
              <a:ln>
                <a:noFill/>
              </a:ln>
              <a:solidFill>
                <a:srgbClr val="000000"/>
              </a:solidFill>
              <a:effectLst/>
              <a:latin typeface="Bradley Hand ITC" panose="03070402050302030203" pitchFamily="66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8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C2E42D-8233-4B82-8E08-1CAE0AB49FAD}"/>
              </a:ext>
            </a:extLst>
          </p:cNvPr>
          <p:cNvSpPr txBox="1"/>
          <p:nvPr/>
        </p:nvSpPr>
        <p:spPr>
          <a:xfrm>
            <a:off x="3913664" y="1160921"/>
            <a:ext cx="8278336" cy="48717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Dallas Hall, 2023 November with Mom . . . . . . . . . . . . . . . . . . . . . . . .     1 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Two history teachers in the back row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For Isaac Newton from Me . . . . . . . . . . . . . . . . . . . . . . . . . . . . . . . .     2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The paralytic did not fall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Finding Always with God . . . . . . . . . . . . . . . . . . . . . . . . . . . . . . . . . . . .  3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Where I found a priest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La Actualidad . . . . . . . . . . . . . . . . . . . . . . . . . . . . . . . . . . . . . . . . . . .  4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And I would like to say to the actress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latin typeface="Amasis MT Pro" panose="02040504050005020304" pitchFamily="18" charset="0"/>
              </a:rPr>
              <a:t>In the Meadowlands</a:t>
            </a: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 . . . . . . . . . . . . . . . . . . . . . . . . . . . 5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She loved Jack 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Dear Flannery O'Connor . . . . . . . . . . . . . . . . . . . . . . . . . . . . . . . . . . . . .6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My dad said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0A6A0881-60B0-3D23-9153-08DF87F4548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39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3A8FA8F-F92B-5101-1FB2-195C14BC0D09}"/>
              </a:ext>
            </a:extLst>
          </p:cNvPr>
          <p:cNvSpPr txBox="1"/>
          <p:nvPr/>
        </p:nvSpPr>
        <p:spPr>
          <a:xfrm>
            <a:off x="227159" y="754255"/>
            <a:ext cx="8709805" cy="8058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Partition Theory . . . . . . . . . . . . . . . . . . . . . . . . . . . . . . . . . . . . . . . . .    7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And two friends begin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9210DE-1980-3205-F1A6-31AC2CB136C1}"/>
              </a:ext>
            </a:extLst>
          </p:cNvPr>
          <p:cNvSpPr txBox="1"/>
          <p:nvPr/>
        </p:nvSpPr>
        <p:spPr>
          <a:xfrm>
            <a:off x="227160" y="1560117"/>
            <a:ext cx="8709805" cy="40585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Talgoon Part I . . . . . . . . . . . . . . . . . . . . . . . . . . . . . . . . . . . . . . . . . . . .   8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Where he painted pictures of his grandfather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For Katherine . . . . . . . . . . . . . . . . . . . . . . . . . . . . . . . . . . . . . . . . . . . .</a:t>
            </a:r>
            <a:r>
              <a:rPr lang="en-US" b="1" kern="1400" dirty="0">
                <a:latin typeface="Amasis MT Pro" panose="02040504050005020304" pitchFamily="18" charset="0"/>
              </a:rPr>
              <a:t>9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And God is there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Jesus and Mary Living . . . . . . . . . . . . . . . . . . . . . . . . . . . . . . . . . . . . .10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Jesus smiled, and Mary smiled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A Response to </a:t>
            </a:r>
            <a:r>
              <a:rPr lang="en-US" b="1" kern="1400" dirty="0">
                <a:latin typeface="Amasis MT Pro" panose="02040504050005020304" pitchFamily="18" charset="0"/>
              </a:rPr>
              <a:t>a Poem by Yeats</a:t>
            </a: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 . . . . . . . . . . . . . . . . . . . . . .    11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"And in Him all things hold together"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Dreams Don't Break Yer Back . . . . . . . . . . . . . . . . . . . . . . . .   12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And if you needs to be a mayor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8FB29E5D-F7E3-A49B-2A22-15AA6A0317B9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87C5ED1-8B4D-108A-08F7-E640CDC9EBBF}"/>
              </a:ext>
            </a:extLst>
          </p:cNvPr>
          <p:cNvSpPr txBox="1"/>
          <p:nvPr/>
        </p:nvSpPr>
        <p:spPr>
          <a:xfrm>
            <a:off x="4222629" y="565708"/>
            <a:ext cx="7319514" cy="161903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House of Commons Doors . . . . . . . . . . . . . . . . . . . . .    13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And Charles III gave a speech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For William . . . . . . . . . . . . . . . . . . . . . . . . . . . . .    14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And I want to say don't worry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165271-B290-5BBC-8BCE-D19C40A0001D}"/>
              </a:ext>
            </a:extLst>
          </p:cNvPr>
          <p:cNvSpPr txBox="1"/>
          <p:nvPr/>
        </p:nvSpPr>
        <p:spPr>
          <a:xfrm>
            <a:off x="4222633" y="2167488"/>
            <a:ext cx="7319514" cy="189846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Kepler's First Law . . . . . . . . . . . . . . . . . . . . . . . . . . . . . . . . . . .   15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Pocahontas saw light in his eyes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Eating Saag Paneer . . . . . . . . . . . . . . . . .16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Because, my child, because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467D65-49C5-2393-1722-F7CB27B7F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53339"/>
            <a:ext cx="106680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Now, the story of</a:t>
            </a:r>
            <a:br>
              <a:rPr lang="en-US" dirty="0"/>
            </a:br>
            <a:r>
              <a:rPr lang="en-US" dirty="0"/>
              <a:t>translation of my dreams</a:t>
            </a:r>
            <a:br>
              <a:rPr lang="en-US" dirty="0"/>
            </a:br>
            <a:r>
              <a:rPr lang="en-US" dirty="0"/>
              <a:t>unfolds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69DC7EDF-5782-4050-C2B6-7A14F1F33B86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51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7CE55332-DECE-72BF-C923-FE99FE384A07}"/>
              </a:ext>
            </a:extLst>
          </p:cNvPr>
          <p:cNvSpPr/>
          <p:nvPr/>
        </p:nvSpPr>
        <p:spPr>
          <a:xfrm>
            <a:off x="1500996" y="2479053"/>
            <a:ext cx="1699404" cy="1665939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5EC414BB-195D-ED61-8A96-3A321946CD7E}"/>
              </a:ext>
            </a:extLst>
          </p:cNvPr>
          <p:cNvSpPr/>
          <p:nvPr/>
        </p:nvSpPr>
        <p:spPr>
          <a:xfrm>
            <a:off x="1331343" y="1266521"/>
            <a:ext cx="2053087" cy="1665939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04824586-5AA2-C71C-4731-3676DF73C741}"/>
              </a:ext>
            </a:extLst>
          </p:cNvPr>
          <p:cNvSpPr/>
          <p:nvPr/>
        </p:nvSpPr>
        <p:spPr>
          <a:xfrm>
            <a:off x="810884" y="1431985"/>
            <a:ext cx="1414732" cy="590046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BDC7384-AB3D-77C0-1091-8B93791A090A}"/>
              </a:ext>
            </a:extLst>
          </p:cNvPr>
          <p:cNvSpPr/>
          <p:nvPr/>
        </p:nvSpPr>
        <p:spPr>
          <a:xfrm>
            <a:off x="362310" y="672860"/>
            <a:ext cx="2346385" cy="7591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5A943C-F426-2B3B-3CCA-7AE04D0ABFDA}"/>
              </a:ext>
            </a:extLst>
          </p:cNvPr>
          <p:cNvSpPr txBox="1"/>
          <p:nvPr/>
        </p:nvSpPr>
        <p:spPr>
          <a:xfrm>
            <a:off x="4761783" y="2387434"/>
            <a:ext cx="609887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Alasassy Caps" pitchFamily="2" charset="0"/>
                <a:cs typeface="Adobe Devanagari" panose="02040503050201020203" pitchFamily="18" charset="0"/>
              </a:rPr>
              <a:t>For my mom, Mary, </a:t>
            </a:r>
            <a:br>
              <a:rPr lang="en-US" sz="4000" dirty="0">
                <a:solidFill>
                  <a:schemeClr val="tx1"/>
                </a:solidFill>
                <a:latin typeface="Alasassy Caps" pitchFamily="2" charset="0"/>
                <a:cs typeface="Adobe Devanagari" panose="02040503050201020203" pitchFamily="18" charset="0"/>
              </a:rPr>
            </a:br>
            <a:r>
              <a:rPr lang="en-US" sz="4000" dirty="0">
                <a:solidFill>
                  <a:schemeClr val="tx1"/>
                </a:solidFill>
                <a:latin typeface="Alasassy Caps" pitchFamily="2" charset="0"/>
                <a:cs typeface="Adobe Devanagari" panose="02040503050201020203" pitchFamily="18" charset="0"/>
              </a:rPr>
              <a:t>our Blessed Mother,</a:t>
            </a:r>
            <a:br>
              <a:rPr lang="en-US" sz="4000" dirty="0">
                <a:solidFill>
                  <a:schemeClr val="tx1"/>
                </a:solidFill>
                <a:latin typeface="Alasassy Caps" pitchFamily="2" charset="0"/>
                <a:cs typeface="Adobe Devanagari" panose="02040503050201020203" pitchFamily="18" charset="0"/>
              </a:rPr>
            </a:br>
            <a:r>
              <a:rPr lang="en-US" sz="4000" dirty="0">
                <a:solidFill>
                  <a:schemeClr val="tx1"/>
                </a:solidFill>
                <a:latin typeface="Alasassy Caps" pitchFamily="2" charset="0"/>
                <a:cs typeface="Adobe Devanagari" panose="02040503050201020203" pitchFamily="18" charset="0"/>
              </a:rPr>
              <a:t>Mary, and Jesus</a:t>
            </a:r>
            <a:br>
              <a:rPr lang="en-US" dirty="0"/>
            </a:br>
            <a:endParaRPr lang="en-US" dirty="0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6A66DD87-1205-5EB6-DE8A-FFDFB76009A0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5B481132-B2C6-E7DD-EC1F-9EE67A237F97}"/>
              </a:ext>
            </a:extLst>
          </p:cNvPr>
          <p:cNvSpPr/>
          <p:nvPr/>
        </p:nvSpPr>
        <p:spPr>
          <a:xfrm>
            <a:off x="0" y="0"/>
            <a:ext cx="5846164" cy="407732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FA8268F-841B-0316-D8C7-BEA268CDD7C8}"/>
              </a:ext>
            </a:extLst>
          </p:cNvPr>
          <p:cNvSpPr/>
          <p:nvPr/>
        </p:nvSpPr>
        <p:spPr>
          <a:xfrm rot="5400000">
            <a:off x="-884420" y="884420"/>
            <a:ext cx="5846164" cy="4077325"/>
          </a:xfrm>
          <a:prstGeom prst="triangle">
            <a:avLst>
              <a:gd name="adj" fmla="val 4743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83D7D4-F8E9-FF18-0742-3B0C468C8BB1}"/>
              </a:ext>
            </a:extLst>
          </p:cNvPr>
          <p:cNvSpPr/>
          <p:nvPr/>
        </p:nvSpPr>
        <p:spPr>
          <a:xfrm>
            <a:off x="0" y="3972393"/>
            <a:ext cx="6096000" cy="28856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26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265526EF-BE5E-6B90-4E34-D6FF44B20B8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67357" y="6356350"/>
            <a:ext cx="457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F82E651B-1496-DC26-7139-0589F5855376}"/>
              </a:ext>
            </a:extLst>
          </p:cNvPr>
          <p:cNvSpPr/>
          <p:nvPr/>
        </p:nvSpPr>
        <p:spPr>
          <a:xfrm>
            <a:off x="0" y="119921"/>
            <a:ext cx="6856292" cy="6738079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EAC853ED-C73C-1530-3ABF-5E7A62CD7843}"/>
              </a:ext>
            </a:extLst>
          </p:cNvPr>
          <p:cNvSpPr/>
          <p:nvPr/>
        </p:nvSpPr>
        <p:spPr>
          <a:xfrm rot="5400000">
            <a:off x="-1828802" y="1618938"/>
            <a:ext cx="7300211" cy="3642611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61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10F43B-18F2-09ED-7D9A-D339D1DFA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06A04D-E365-8D2A-6598-E88DDEF03D94}"/>
              </a:ext>
            </a:extLst>
          </p:cNvPr>
          <p:cNvSpPr txBox="1"/>
          <p:nvPr/>
        </p:nvSpPr>
        <p:spPr>
          <a:xfrm>
            <a:off x="2941606" y="-1445516"/>
            <a:ext cx="7858665" cy="8569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by Sara Kumar</a:t>
            </a: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unions, 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Two history teachers sitting in the back row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Two history teachers sitting in the back row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I subbed in a music class and saw how much work it was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I taught chemistry and it wasn't easy some days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Mr. </a:t>
            </a:r>
            <a:r>
              <a:rPr lang="en-US" b="1" dirty="0">
                <a:latin typeface="Amasis MT Pro" panose="02040504050005020304" pitchFamily="18" charset="0"/>
              </a:rPr>
              <a:t>Editor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can we talk through something for some minutes?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035D9-0B1F-6045-7BFC-871DA5F37247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effectLst/>
                <a:latin typeface="Amasis MT Pro" panose="02040504050005020304" pitchFamily="18" charset="0"/>
              </a:rPr>
              <a:t>1. Dallas Hall, 2023 November with Mom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DBB597-7C7C-25E9-958C-823D9C73FA6C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213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0A113-766F-12FD-9C79-3111AF812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1DEF3E-5160-7CA6-4531-B3E8AAFAF17D}"/>
              </a:ext>
            </a:extLst>
          </p:cNvPr>
          <p:cNvSpPr txBox="1"/>
          <p:nvPr/>
        </p:nvSpPr>
        <p:spPr>
          <a:xfrm>
            <a:off x="2941606" y="-1445516"/>
            <a:ext cx="7858665" cy="809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unions, 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Where do you dine </a:t>
            </a:r>
            <a:r>
              <a:rPr lang="en-US" b="1" dirty="0">
                <a:latin typeface="Amasis MT Pro" panose="02040504050005020304" pitchFamily="18" charset="0"/>
              </a:rPr>
              <a:t>so often?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I need to see a teacher asking this one day: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Do we need to work so many hours?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Cause I've seen children and teachers </a:t>
            </a:r>
            <a:r>
              <a:rPr lang="en-US" b="1" dirty="0">
                <a:latin typeface="Amasis MT Pro" panose="02040504050005020304" pitchFamily="18" charset="0"/>
              </a:rPr>
              <a:t>not using</a:t>
            </a:r>
            <a:r>
              <a:rPr lang="en-US" b="1" dirty="0">
                <a:effectLst/>
                <a:latin typeface="Amasis MT Pro" panose="02040504050005020304" pitchFamily="18" charset="0"/>
              </a:rPr>
              <a:t> time wisely,</a:t>
            </a:r>
          </a:p>
          <a:p>
            <a:pPr algn="l" fontAlgn="base">
              <a:lnSpc>
                <a:spcPts val="3675"/>
              </a:lnSpc>
              <a:buNone/>
            </a:pPr>
            <a:r>
              <a:rPr lang="en-US" b="1" dirty="0">
                <a:effectLst/>
                <a:latin typeface="Amasis MT Pro" panose="02040504050005020304" pitchFamily="18" charset="0"/>
              </a:rPr>
              <a:t>and if we cut an hour off                         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     I could lesson plan at school and cook dinner at home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unions, 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Note to self: what’s really happening with writers in LA?</a:t>
            </a:r>
          </a:p>
          <a:p>
            <a:pPr algn="l" fontAlgn="base">
              <a:lnSpc>
                <a:spcPts val="3675"/>
              </a:lnSpc>
              <a:buNone/>
            </a:pPr>
            <a:endParaRPr lang="en-US" b="1" dirty="0"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264D7E-A6D0-9AE5-8425-6A6314224535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effectLst/>
                <a:latin typeface="Amasis MT Pro" panose="02040504050005020304" pitchFamily="18" charset="0"/>
              </a:rPr>
              <a:t>Dallas Hall, 2023 November with Mom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FB4E83-7764-6FB1-8033-8D8ED2C03F22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83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86F0A0-848A-5C12-8E96-EE7D7FE42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7B011F-E829-4367-2A74-40580504F8CD}"/>
              </a:ext>
            </a:extLst>
          </p:cNvPr>
          <p:cNvSpPr txBox="1"/>
          <p:nvPr/>
        </p:nvSpPr>
        <p:spPr>
          <a:xfrm>
            <a:off x="2941606" y="-1445516"/>
            <a:ext cx="7858665" cy="999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unions, 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1" dirty="0">
              <a:latin typeface="Amasis MT Pro" panose="02040504050005020304" pitchFamily="18" charset="0"/>
            </a:endParaRPr>
          </a:p>
          <a:p>
            <a:pPr algn="l" fontAlgn="base">
              <a:lnSpc>
                <a:spcPts val="3675"/>
              </a:lnSpc>
              <a:buNone/>
            </a:pPr>
            <a:r>
              <a:rPr lang="en-US" b="1" dirty="0">
                <a:effectLst/>
                <a:latin typeface="Amasis MT Pro" panose="02040504050005020304" pitchFamily="18" charset="0"/>
              </a:rPr>
              <a:t>I'm praying and paying money with love,</a:t>
            </a:r>
          </a:p>
          <a:p>
            <a:pPr algn="l" fontAlgn="base">
              <a:lnSpc>
                <a:spcPts val="3675"/>
              </a:lnSpc>
              <a:buNone/>
            </a:pPr>
            <a:r>
              <a:rPr lang="en-US" b="1" dirty="0">
                <a:effectLst/>
                <a:latin typeface="Amasis MT Pro" panose="02040504050005020304" pitchFamily="18" charset="0"/>
              </a:rPr>
              <a:t>and I'm just wanting to know, </a:t>
            </a:r>
            <a:r>
              <a:rPr lang="en-US" b="1" dirty="0">
                <a:latin typeface="Amasis MT Pro" panose="02040504050005020304" pitchFamily="18" charset="0"/>
              </a:rPr>
              <a:t>w</a:t>
            </a:r>
            <a:r>
              <a:rPr lang="en-US" b="1" dirty="0">
                <a:effectLst/>
                <a:latin typeface="Amasis MT Pro" panose="02040504050005020304" pitchFamily="18" charset="0"/>
              </a:rPr>
              <a:t>hat's really the situation?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Note from above: And we need guud pay, and we need guud pay</a:t>
            </a:r>
          </a:p>
          <a:p>
            <a:pPr algn="l" fontAlgn="base">
              <a:lnSpc>
                <a:spcPts val="3675"/>
              </a:lnSpc>
              <a:buNone/>
            </a:pP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I've worked so many jobs, and I'm so happy now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Thank God for dat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Two history teachers in the back row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Two history teachers in the back row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they work with love</a:t>
            </a:r>
          </a:p>
          <a:p>
            <a:pPr fontAlgn="base">
              <a:lnSpc>
                <a:spcPts val="3675"/>
              </a:lnSpc>
            </a:pP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they work with love</a:t>
            </a:r>
            <a:br>
              <a:rPr lang="en-US" b="1" dirty="0">
                <a:latin typeface="Amasis MT Pro" panose="02040504050005020304" pitchFamily="18" charset="0"/>
              </a:rPr>
            </a:br>
            <a:br>
              <a:rPr lang="en-US" b="1" dirty="0">
                <a:latin typeface="Amasis MT Pro" panose="02040504050005020304" pitchFamily="18" charset="0"/>
              </a:rPr>
            </a:b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B2992D-DC58-5691-F184-A57B2C6C85E6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effectLst/>
                <a:latin typeface="Amasis MT Pro" panose="02040504050005020304" pitchFamily="18" charset="0"/>
              </a:rPr>
              <a:t>Dallas Hall, 2023 November with Mom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646EAE-4F47-3578-79A7-47EB6540BE38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064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11F3F6-DA5D-AC0C-8B2E-87697B47C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9CE0D3-B923-6132-AB17-9CCBFE358DA3}"/>
              </a:ext>
            </a:extLst>
          </p:cNvPr>
          <p:cNvSpPr txBox="1"/>
          <p:nvPr/>
        </p:nvSpPr>
        <p:spPr>
          <a:xfrm>
            <a:off x="2941606" y="-1445516"/>
            <a:ext cx="8548779" cy="8569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we work with love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May they work with love</a:t>
            </a:r>
            <a:br>
              <a:rPr lang="en-US" b="1" dirty="0">
                <a:latin typeface="Amasis MT Pro" panose="02040504050005020304" pitchFamily="18" charset="0"/>
              </a:rPr>
            </a:b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Announce this, Mr. Editor: We are a nation sprung from immigrants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Mr. Editor, I learned about Philip Randolph, let me speak with love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Randolph worked with love and sat at FDR's desk and said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I didn't go to Harvard; I went to City College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they laughed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Randolph made a deal to help African Americans find werk,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during the second world war, for guud pay, and let there be peace,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in so many ways now</a:t>
            </a:r>
            <a:endParaRPr lang="en-US" dirty="0">
              <a:latin typeface="Amasis MT Pro" panose="02040504050005020304" pitchFamily="18" charset="0"/>
            </a:endParaRPr>
          </a:p>
          <a:p>
            <a:pPr algn="l" fontAlgn="base">
              <a:lnSpc>
                <a:spcPts val="3675"/>
              </a:lnSpc>
              <a:buNone/>
            </a:pP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06D0C0-F4DB-53DC-9773-810B19AE4B5F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Frisco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2026 March with Mom and Friends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59AD8A-5B51-0F5F-745D-0B1F3E8AA9D4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98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1525F2-471A-91A3-E119-3CB479FB3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98121B-6221-D3EB-07AC-97932F7374D5}"/>
              </a:ext>
            </a:extLst>
          </p:cNvPr>
          <p:cNvSpPr txBox="1"/>
          <p:nvPr/>
        </p:nvSpPr>
        <p:spPr>
          <a:xfrm>
            <a:off x="2941606" y="-1445516"/>
            <a:ext cx="8548779" cy="10467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we work with love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1" dirty="0">
              <a:effectLst/>
              <a:latin typeface="Amasis MT Pro" panose="02040504050005020304" pitchFamily="18" charset="0"/>
            </a:endParaRPr>
          </a:p>
          <a:p>
            <a:pPr algn="l" fontAlgn="base">
              <a:lnSpc>
                <a:spcPts val="3675"/>
              </a:lnSpc>
              <a:buNone/>
            </a:pP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May they work with love</a:t>
            </a:r>
            <a:br>
              <a:rPr lang="en-US" b="1" dirty="0">
                <a:latin typeface="Amasis MT Pro" panose="02040504050005020304" pitchFamily="18" charset="0"/>
              </a:rPr>
            </a:br>
            <a:br>
              <a:rPr lang="en-US" b="1" dirty="0"/>
            </a:br>
            <a:r>
              <a:rPr lang="en-US" b="1" dirty="0">
                <a:latin typeface="Amasis MT Pro" panose="02040504050005020304" pitchFamily="18" charset="0"/>
              </a:rPr>
              <a:t>And Randolph stood with Martin at the March on Washington,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and I think about Dr. Martin's speech about dreams so often now,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what I need to say is this one day: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We need to werk on immigration, really,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Mr. President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It will help strengthen your platform and people will listen to you</a:t>
            </a: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endParaRPr lang="en-US" dirty="0"/>
          </a:p>
          <a:p>
            <a:pPr fontAlgn="base">
              <a:lnSpc>
                <a:spcPts val="3675"/>
              </a:lnSpc>
            </a:pPr>
            <a:endParaRPr lang="en-US" dirty="0"/>
          </a:p>
          <a:p>
            <a:pPr algn="l" fontAlgn="base">
              <a:lnSpc>
                <a:spcPts val="3675"/>
              </a:lnSpc>
              <a:buNone/>
            </a:pP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C3C901-C118-7747-9F32-A79FDE17E21F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Frisco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2026 March with Mom and Friends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E5541E-7770-0304-FFA4-161FEA977EC2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10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05256B-B7CC-E5D9-12D0-7BBB06804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C10DB4-235B-2729-2460-BA8E42390071}"/>
              </a:ext>
            </a:extLst>
          </p:cNvPr>
          <p:cNvSpPr txBox="1"/>
          <p:nvPr/>
        </p:nvSpPr>
        <p:spPr>
          <a:xfrm>
            <a:off x="2941606" y="-1445516"/>
            <a:ext cx="8548779" cy="11416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we work with love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May they be with love</a:t>
            </a:r>
            <a:br>
              <a:rPr lang="en-US" b="1" dirty="0"/>
            </a:br>
            <a:br>
              <a:rPr lang="en-US" b="1" dirty="0"/>
            </a:br>
            <a:r>
              <a:rPr lang="en-US" b="1" dirty="0">
                <a:latin typeface="Amasis MT Pro" panose="02040504050005020304" pitchFamily="18" charset="0"/>
              </a:rPr>
              <a:t>Invest R&amp;D here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Laws that guide and protect and do so in a timely way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Laws that guide and protect and do so in a timely way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Laws that guide and protect and do so in a timely way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penalties that are humane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I've hired immigrant friends for too little pay at a church 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     that needed to help them become citizens,</a:t>
            </a:r>
          </a:p>
          <a:p>
            <a:pPr fontAlgn="base">
              <a:lnSpc>
                <a:spcPts val="3675"/>
              </a:lnSpc>
            </a:pPr>
            <a:br>
              <a:rPr lang="en-US" b="1" dirty="0">
                <a:latin typeface="Amasis MT Pro" panose="02040504050005020304" pitchFamily="18" charset="0"/>
              </a:rPr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endParaRPr lang="en-US" dirty="0"/>
          </a:p>
          <a:p>
            <a:pPr fontAlgn="base">
              <a:lnSpc>
                <a:spcPts val="3675"/>
              </a:lnSpc>
            </a:pPr>
            <a:endParaRPr lang="en-US" dirty="0"/>
          </a:p>
          <a:p>
            <a:pPr algn="l" fontAlgn="base">
              <a:lnSpc>
                <a:spcPts val="3675"/>
              </a:lnSpc>
              <a:buNone/>
            </a:pP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CDD540-E322-3455-D72E-04E80DF69127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Frisco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2026 March with Mom and Friends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BD7E04-2A48-8DDA-92BF-C0E4214BAC15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358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E0D637-E580-F28F-8544-70517EC09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80B765-3456-2445-F767-0A4A7248A236}"/>
              </a:ext>
            </a:extLst>
          </p:cNvPr>
          <p:cNvSpPr txBox="1"/>
          <p:nvPr/>
        </p:nvSpPr>
        <p:spPr>
          <a:xfrm>
            <a:off x="2941606" y="-1445516"/>
            <a:ext cx="8548779" cy="11891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we work with love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the history teachers and immigrants we knew be with love</a:t>
            </a:r>
          </a:p>
          <a:p>
            <a:pPr fontAlgn="base">
              <a:lnSpc>
                <a:spcPts val="3675"/>
              </a:lnSpc>
            </a:pP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we tried especially lovingly in one case, 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we received the help we needed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Some of them can now pay taxes and raise growing families,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because they went away from something not guud many times,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my immigrant friends did</a:t>
            </a:r>
          </a:p>
          <a:p>
            <a:pPr fontAlgn="base">
              <a:lnSpc>
                <a:spcPts val="3675"/>
              </a:lnSpc>
            </a:pP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Invest time here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Organize with love like Barack was doing with Michelle in South Side</a:t>
            </a:r>
          </a:p>
          <a:p>
            <a:pPr fontAlgn="base">
              <a:lnSpc>
                <a:spcPts val="3675"/>
              </a:lnSpc>
            </a:pPr>
            <a:endParaRPr lang="en-US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endParaRPr lang="en-US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endParaRPr lang="en-US" dirty="0"/>
          </a:p>
          <a:p>
            <a:pPr fontAlgn="base">
              <a:lnSpc>
                <a:spcPts val="3675"/>
              </a:lnSpc>
            </a:pPr>
            <a:endParaRPr lang="en-US" dirty="0"/>
          </a:p>
          <a:p>
            <a:pPr algn="l" fontAlgn="base">
              <a:lnSpc>
                <a:spcPts val="3675"/>
              </a:lnSpc>
              <a:buNone/>
            </a:pP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42BEA8-5CB8-182E-3ECA-F1181A060A13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Frisco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2026 March with Mom and Friends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F9CE8C-E1E6-9F85-E0FB-2820334C93EA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952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93A355-9FE9-E994-B3EC-E71033FE2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5E5A08-6D85-7A80-703B-C81DC3691DA1}"/>
              </a:ext>
            </a:extLst>
          </p:cNvPr>
          <p:cNvSpPr txBox="1"/>
          <p:nvPr/>
        </p:nvSpPr>
        <p:spPr>
          <a:xfrm>
            <a:off x="2941606" y="-1445516"/>
            <a:ext cx="8548779" cy="1094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endParaRPr lang="en-US" b="1" dirty="0">
              <a:effectLst/>
              <a:latin typeface="Amasis MT Pro" panose="02040504050005020304" pitchFamily="18" charset="0"/>
            </a:endParaRPr>
          </a:p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Invest time here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my friends could become lawyers and engineers and teachers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let’s all vote, where we need to, y’all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Invest prayer time here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my friends may need to be professors one day, like I feel a call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to be praying about now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we can sit at a desk and reach out our hands 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Hamilton came from St. Croix</a:t>
            </a:r>
            <a:endParaRPr lang="en-US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endParaRPr lang="en-US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endParaRPr lang="en-US" dirty="0"/>
          </a:p>
          <a:p>
            <a:pPr fontAlgn="base">
              <a:lnSpc>
                <a:spcPts val="3675"/>
              </a:lnSpc>
            </a:pPr>
            <a:endParaRPr lang="en-US" dirty="0"/>
          </a:p>
          <a:p>
            <a:pPr algn="l" fontAlgn="base">
              <a:lnSpc>
                <a:spcPts val="3675"/>
              </a:lnSpc>
              <a:buNone/>
            </a:pP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8B57EF-7E7C-885E-5F67-2360AA3E0788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Frisco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2026 March with Mom and Friends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FE0526-4DAF-74D5-1729-053E0D0412CA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1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DBC7B4-D3BA-41EA-1322-3B221BD87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B4A9C9-DFCA-56B5-ADB0-AFEB0608A011}"/>
              </a:ext>
            </a:extLst>
          </p:cNvPr>
          <p:cNvSpPr txBox="1"/>
          <p:nvPr/>
        </p:nvSpPr>
        <p:spPr>
          <a:xfrm>
            <a:off x="3049438" y="1725153"/>
            <a:ext cx="609887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Here, in my room,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my office is nearby,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how does morning rain,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come in through the wood?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Things come to a place of completion,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again, and again,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need rest here.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My hands love to press,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on small rectangular keys without corners,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they are moistened by Calendula oil,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 err="1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shukriyaa</a:t>
            </a: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Bhagwan.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E4334DBD-E0CF-3FEF-318E-3EEC4E58D5C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684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55DAC0-5E7D-27BE-61B4-87D00D980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ck Arc 1">
            <a:extLst>
              <a:ext uri="{FF2B5EF4-FFF2-40B4-BE49-F238E27FC236}">
                <a16:creationId xmlns:a16="http://schemas.microsoft.com/office/drawing/2014/main" id="{6A331959-DC83-077C-C1C8-A265D5F4F222}"/>
              </a:ext>
            </a:extLst>
          </p:cNvPr>
          <p:cNvSpPr/>
          <p:nvPr/>
        </p:nvSpPr>
        <p:spPr>
          <a:xfrm>
            <a:off x="1984075" y="897147"/>
            <a:ext cx="3071003" cy="2725948"/>
          </a:xfrm>
          <a:prstGeom prst="blockArc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664870B7-793E-2722-6677-8D8D74AE388D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248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CCB7477-830D-E500-01FC-B068EA37D12E}"/>
              </a:ext>
            </a:extLst>
          </p:cNvPr>
          <p:cNvSpPr txBox="1"/>
          <p:nvPr/>
        </p:nvSpPr>
        <p:spPr>
          <a:xfrm>
            <a:off x="236914" y="0"/>
            <a:ext cx="8751498" cy="7041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 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Regarding the Second Law of Motion: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Apples should be plucked from trees when they are ripe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what do you want to fall except the rain when it is gentle? 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Or snowflakes that form a soft down 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 paralytic did not fall; he was tied at the top</a:t>
            </a:r>
            <a:endParaRPr lang="en-US" sz="1050" kern="1400" dirty="0">
              <a:solidFill>
                <a:srgbClr val="000000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8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Acorns and pine-cones fall in the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utumn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can be picked up or left to grow with help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8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toddlers fall on soft ground if they must 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learn to stand with a helping hand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8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Trees do fall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have picked leaves from trees and let them drop without watching them fall</a:t>
            </a:r>
            <a:endParaRPr lang="en-US" sz="1050" kern="1400" dirty="0">
              <a:solidFill>
                <a:srgbClr val="000000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God knew them well, but I did not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 paralytic did not fall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Though the beams were made from trees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92410D-2619-ADD7-8A92-AD0DB5B6C1D9}"/>
              </a:ext>
            </a:extLst>
          </p:cNvPr>
          <p:cNvSpPr txBox="1"/>
          <p:nvPr/>
        </p:nvSpPr>
        <p:spPr>
          <a:xfrm>
            <a:off x="4464170" y="3046977"/>
            <a:ext cx="6098874" cy="421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2. </a:t>
            </a: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For Isaac Newton from Me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E6148D5E-128D-F3EB-D91B-8C2B60964932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755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865D1-E994-7D15-1341-842D9A99F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33A7753-1A21-6C79-2DF3-C93E8D7911CD}"/>
              </a:ext>
            </a:extLst>
          </p:cNvPr>
          <p:cNvSpPr txBox="1"/>
          <p:nvPr/>
        </p:nvSpPr>
        <p:spPr>
          <a:xfrm>
            <a:off x="4464170" y="3046977"/>
            <a:ext cx="6098874" cy="421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3. </a:t>
            </a: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Finding Always With God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AFF417-5572-AC52-5709-BB185B6E0765}"/>
              </a:ext>
            </a:extLst>
          </p:cNvPr>
          <p:cNvSpPr txBox="1"/>
          <p:nvPr/>
        </p:nvSpPr>
        <p:spPr>
          <a:xfrm>
            <a:off x="530525" y="220872"/>
            <a:ext cx="6098874" cy="7433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Remembering listening in Taipei </a:t>
            </a: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and came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joy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dreams need to be cared for with sisterly 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love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 statue of David was tall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my neck stretched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I stared at renderings of eyes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Pointing toward a rendering of a giant man.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Michaelangelo was a sculptor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The same man who loved his friend and 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came down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he had painted the Father large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For all to see.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Bramante would let him paint.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so they began with sinful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hearts.              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“And let the good remain and stay.”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7EF0382-7378-4F6A-4415-1508D5E9C704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295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17A45D-F0F8-2E2C-158C-4CBB079AE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CF7527-FE41-1B0D-B246-C3042E214796}"/>
              </a:ext>
            </a:extLst>
          </p:cNvPr>
          <p:cNvSpPr txBox="1"/>
          <p:nvPr/>
        </p:nvSpPr>
        <p:spPr>
          <a:xfrm>
            <a:off x="530525" y="220872"/>
            <a:ext cx="6098874" cy="6044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David’s eyes were not hollow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let me see Beauty</a:t>
            </a: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I too know my sins.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 ribbon on a gift of satin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a Love that forgives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“Stand, woman. Be not afraid.”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After removing the scaffolding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he realized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That the figures were too small. Do not cry, Michaelangelo.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 stood at the back of the chapel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John took off his hat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wanted to stare at the wall. Be not afraid.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my soul needs a mother,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76BEFA-2D7D-F4A9-8545-DF902C225B8D}"/>
              </a:ext>
            </a:extLst>
          </p:cNvPr>
          <p:cNvSpPr txBox="1"/>
          <p:nvPr/>
        </p:nvSpPr>
        <p:spPr>
          <a:xfrm>
            <a:off x="3049438" y="1961345"/>
            <a:ext cx="7509294" cy="1924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          Like my mind,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 Like my strength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           Escuchar al dolor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           But that day I had joy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4FE8B341-A578-96B8-13A8-A90FBEE564C8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0368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DA293E-70C9-C298-B95D-891B8679D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7E626A-0573-EB15-57AE-9C5B01BC253E}"/>
              </a:ext>
            </a:extLst>
          </p:cNvPr>
          <p:cNvSpPr txBox="1"/>
          <p:nvPr/>
        </p:nvSpPr>
        <p:spPr>
          <a:xfrm>
            <a:off x="2066026" y="1777996"/>
            <a:ext cx="7509294" cy="1924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                                </a:t>
            </a: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Like my mind,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 Like my strength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           Escuchar al dolor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           But that day I had joy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A71639-30A6-ACEF-705F-5C599C91D74E}"/>
              </a:ext>
            </a:extLst>
          </p:cNvPr>
          <p:cNvSpPr txBox="1"/>
          <p:nvPr/>
        </p:nvSpPr>
        <p:spPr>
          <a:xfrm>
            <a:off x="168214" y="221105"/>
            <a:ext cx="11304917" cy="8063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My back to Athena’s chair, I looked Southe</a:t>
            </a: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a column of Herodotus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wanted to know about my avocation in life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So I waited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stared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returned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sit for awhile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read Poetics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I found no peace then, and then Peace came, and we went to see the sculptures of lions, Northeast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Where we met a lovin</a:t>
            </a: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g 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priest across from St. Paul Chapel.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my Beloved sits even now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Within the tabernacle down 114th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“Be still, Be still, Be still. She is well.”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the Poetics gave no peace,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    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But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I did not wait and listen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badi" panose="020B0604020104020204" pitchFamily="34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0AE46DC3-2984-E5F1-25FF-78CF8507D0CA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390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890A9-0E1C-D977-715A-5516AFDF6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84A1F6-FCD7-BD0C-0144-758DB60213A4}"/>
              </a:ext>
            </a:extLst>
          </p:cNvPr>
          <p:cNvSpPr txBox="1"/>
          <p:nvPr/>
        </p:nvSpPr>
        <p:spPr>
          <a:xfrm>
            <a:off x="2495188" y="908922"/>
            <a:ext cx="9696811" cy="8879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          Like my mind,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 Like my strength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           Escuchar al dolor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           But that day I had joy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And Dionysus loved wine with reasonable love and love 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and love 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b="1" kern="1400" dirty="0">
                <a:solidFill>
                  <a:srgbClr val="050505"/>
                </a:solidFill>
                <a:latin typeface="Aharoni" panose="02010803020104030203" pitchFamily="2" charset="-79"/>
              </a:rPr>
              <a:t>                                                             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417361-3341-D5EA-696F-738E224DFFDD}"/>
              </a:ext>
            </a:extLst>
          </p:cNvPr>
          <p:cNvSpPr txBox="1"/>
          <p:nvPr/>
        </p:nvSpPr>
        <p:spPr>
          <a:xfrm>
            <a:off x="150962" y="151011"/>
            <a:ext cx="6098874" cy="6843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badi" panose="020B0604020104020204" pitchFamily="34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Apollo was not there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Neither was Dionysus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neither was my mother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“And let the good remain and stay.”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Because we read, and we are touched by God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worked in the office at a Maronite Catholic Church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watched videos about philosophy with a bishop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on screen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an office, where I didn’t have to make coffee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But we helped buy supplies for coffee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was a secretary, and I sang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 thought about lovely, wonderful love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8442A10E-B79F-737A-D51B-3EF3410E0867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736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09F68-6B92-16DA-182E-DA762E00B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94151A-36DE-89BC-7359-B845ABD1B6FF}"/>
              </a:ext>
            </a:extLst>
          </p:cNvPr>
          <p:cNvSpPr txBox="1"/>
          <p:nvPr/>
        </p:nvSpPr>
        <p:spPr>
          <a:xfrm>
            <a:off x="2495188" y="908922"/>
            <a:ext cx="9696811" cy="8879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                               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                      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                                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                                                         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that day I had joy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And Dionysus loved wine with reasonable love and love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and love 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b="1" kern="1400" dirty="0">
                <a:solidFill>
                  <a:srgbClr val="050505"/>
                </a:solidFill>
                <a:latin typeface="Aharoni" panose="02010803020104030203" pitchFamily="2" charset="-79"/>
              </a:rPr>
              <a:t>                                                             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D616A5F4-6FDF-24F4-65FE-D8A9050EA199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36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E23FE8-18C8-093B-981B-1B4A933FE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6C1D86-6A3B-6F1A-D3D4-12B6BF29F0D5}"/>
              </a:ext>
            </a:extLst>
          </p:cNvPr>
          <p:cNvSpPr txBox="1"/>
          <p:nvPr/>
        </p:nvSpPr>
        <p:spPr>
          <a:xfrm>
            <a:off x="0" y="55793"/>
            <a:ext cx="6098874" cy="6722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4294B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80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had a dream of putting a clip of a P&amp;ID into a song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had a dream of talking about impeachment, and having a picnic with old friends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kern="1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had a dream of hanging a picture on a wall, 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once </a:t>
            </a:r>
            <a:r>
              <a:rPr lang="en-US" kern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asked</a:t>
            </a: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an </a:t>
            </a:r>
            <a:r>
              <a:rPr lang="en-US" kern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artist</a:t>
            </a: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~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What are your dreams?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Once I sat and read cursive letters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After</a:t>
            </a: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I was losing my place in the script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don’t forget the words of the Glory Be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I can’t find the page sometimes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CE07DD-1484-6017-4EC7-6F0584E853FE}"/>
              </a:ext>
            </a:extLst>
          </p:cNvPr>
          <p:cNvSpPr txBox="1"/>
          <p:nvPr/>
        </p:nvSpPr>
        <p:spPr>
          <a:xfrm>
            <a:off x="5115464" y="4236120"/>
            <a:ext cx="6124754" cy="2432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the Latin missal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remember Algebra well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Because I practiced it like biking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would like to say to the actress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the emotion come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I’ll keep dreaming and I’ll remember 1729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C01AC8-40DC-39F3-3B3E-FE2113FD62A1}"/>
              </a:ext>
            </a:extLst>
          </p:cNvPr>
          <p:cNvSpPr txBox="1"/>
          <p:nvPr/>
        </p:nvSpPr>
        <p:spPr>
          <a:xfrm>
            <a:off x="7726298" y="21287"/>
            <a:ext cx="6124754" cy="6777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~And I would like to say to the artist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think of reasons for movement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let your words flow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without tripping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say the words still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Until the gesture comes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</a:t>
            </a:r>
            <a:r>
              <a:rPr lang="en-US" kern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let’s wait </a:t>
            </a: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a liminal space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</a:t>
            </a:r>
            <a:r>
              <a:rPr lang="en-US" kern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learn</a:t>
            </a: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meaning from text and Jesus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Feedback is more than words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without grace we suffer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I’ll draw what I see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As tall as I am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I’m taller most days now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Than when I saw gauges in a pipe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valves on natural gas lines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I’ll bike again like </a:t>
            </a:r>
            <a:r>
              <a:rPr lang="en-US" sz="1800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I did</a:t>
            </a:r>
            <a:endParaRPr lang="en-US" sz="1050" kern="1400" dirty="0">
              <a:ln>
                <a:noFill/>
              </a:ln>
              <a:effectLst/>
              <a:latin typeface="Amasis MT Pro" panose="02040504050005020304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C92B03-50A7-7DFA-C2D1-E308FD3F5A66}"/>
              </a:ext>
            </a:extLst>
          </p:cNvPr>
          <p:cNvSpPr txBox="1"/>
          <p:nvPr/>
        </p:nvSpPr>
        <p:spPr>
          <a:xfrm>
            <a:off x="3049437" y="3538024"/>
            <a:ext cx="6098874" cy="421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4. </a:t>
            </a: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La Actualidad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5C9F2917-B588-E720-C4BE-5DBAED949118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373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6D332AA-9139-DC40-333B-30B8DCD665D6}"/>
              </a:ext>
            </a:extLst>
          </p:cNvPr>
          <p:cNvSpPr/>
          <p:nvPr/>
        </p:nvSpPr>
        <p:spPr>
          <a:xfrm>
            <a:off x="4961744" y="794479"/>
            <a:ext cx="2203554" cy="307298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D2290E98-9414-41FD-D56D-6672F49E0EFF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153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637DB4-962E-3B61-CF8D-3DEBE6810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8E0457-F9DF-54D5-444B-2DC9CDB53DF3}"/>
              </a:ext>
            </a:extLst>
          </p:cNvPr>
          <p:cNvSpPr txBox="1"/>
          <p:nvPr/>
        </p:nvSpPr>
        <p:spPr>
          <a:xfrm>
            <a:off x="5115464" y="4266100"/>
            <a:ext cx="6124754" cy="421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the emotion come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6AB841-277C-48F0-2E83-4AB75900A130}"/>
              </a:ext>
            </a:extLst>
          </p:cNvPr>
          <p:cNvSpPr txBox="1"/>
          <p:nvPr/>
        </p:nvSpPr>
        <p:spPr>
          <a:xfrm>
            <a:off x="6409987" y="3926744"/>
            <a:ext cx="6124754" cy="678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~I would like to say to the artist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4DBCFB6-6BFD-09DE-F9F8-72FD73B3B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208" y="902189"/>
            <a:ext cx="8915558" cy="3035489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AC80E6E0-F0C9-6CFC-AFD8-737B8D5D9F0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84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CF8DA3-7903-9B70-0EA5-D06ADEB21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AEE96D-BFA5-BA46-D2EB-29EE5367C0D3}"/>
              </a:ext>
            </a:extLst>
          </p:cNvPr>
          <p:cNvSpPr txBox="1"/>
          <p:nvPr/>
        </p:nvSpPr>
        <p:spPr>
          <a:xfrm>
            <a:off x="3049438" y="2833149"/>
            <a:ext cx="60988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It is like this,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needed to watch television,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as a child, and be with the remote,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nearby, so often, during the summertime.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7C6E1E2B-F2FF-6FD4-3740-0A004C8B18EC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092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6B877-DBDF-C154-033E-AE7586A95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EFEA460-B103-E1A2-4B10-C330252D1566}"/>
              </a:ext>
            </a:extLst>
          </p:cNvPr>
          <p:cNvSpPr txBox="1"/>
          <p:nvPr/>
        </p:nvSpPr>
        <p:spPr>
          <a:xfrm>
            <a:off x="5115464" y="4266100"/>
            <a:ext cx="6124754" cy="399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Bauhaus 93" panose="04030905020B02020C02" pitchFamily="82" charset="0"/>
              </a:rPr>
              <a:t>Let the emotion come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B55F18-5279-9DE5-CE0B-90F31E972C59}"/>
              </a:ext>
            </a:extLst>
          </p:cNvPr>
          <p:cNvSpPr txBox="1"/>
          <p:nvPr/>
        </p:nvSpPr>
        <p:spPr>
          <a:xfrm>
            <a:off x="8220972" y="3937678"/>
            <a:ext cx="6124754" cy="678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Bauhaus 93" panose="04030905020B02020C02" pitchFamily="82" charset="0"/>
              </a:rPr>
              <a:t>~I would like to say to the </a:t>
            </a:r>
            <a:r>
              <a:rPr lang="en-US" kern="1400" dirty="0">
                <a:latin typeface="Bauhaus 93" panose="04030905020B02020C02" pitchFamily="82" charset="0"/>
              </a:rPr>
              <a:t>artist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39143C18-9B8B-5A6A-E3D8-5EDDE81813B4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71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312702-52CA-81C9-7A40-6F2DCBC3D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>
            <a:extLst>
              <a:ext uri="{FF2B5EF4-FFF2-40B4-BE49-F238E27FC236}">
                <a16:creationId xmlns:a16="http://schemas.microsoft.com/office/drawing/2014/main" id="{9A00BA5C-8CFB-EF5F-8CDF-D34F1534ACBF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089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F5D352-5260-77B7-3ACA-BE8180051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44190E-A9DD-8522-4A12-41543F4C9DC3}"/>
              </a:ext>
            </a:extLst>
          </p:cNvPr>
          <p:cNvSpPr txBox="1"/>
          <p:nvPr/>
        </p:nvSpPr>
        <p:spPr>
          <a:xfrm>
            <a:off x="693295" y="170428"/>
            <a:ext cx="6093500" cy="7005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we’ll love, and we’ll love, and we’ll love in Christ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in the waiting, we’ll love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in the Raj of Christ, we’ll love always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when the pain comes, we’ll love.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Her name was Joy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                      With friends and cups and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Her son who loved wardrobes because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             She loved Jack and Jesus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pain came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marriage came, so too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      And we’ll love, and we’ll love, and we’ll love in Christ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Haversham and Oxford and New York too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      In hospitals and lecture halls and dining rooms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1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CCB105-8511-C6EB-5A98-BEC8AD6D0AB4}"/>
              </a:ext>
            </a:extLst>
          </p:cNvPr>
          <p:cNvSpPr txBox="1"/>
          <p:nvPr/>
        </p:nvSpPr>
        <p:spPr>
          <a:xfrm>
            <a:off x="6434529" y="185418"/>
            <a:ext cx="6093500" cy="645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don’t stop coloring, I once told a small boy,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Adam, who held up his paper too soon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we’ll love, and we’ll love, and we’ll love in Christ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in the waiting, we’ll love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in the Raj of Christ, we’ll love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when the pain comes, we’ll love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And in the parting, we’ll love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Like I wish I told a friend again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Shadows of Earth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Colors of Heaven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she loves, and she loves, and she loves in Christ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Don’t stop.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EC9508-03B9-6761-1B87-29F23C3A1EE8}"/>
              </a:ext>
            </a:extLst>
          </p:cNvPr>
          <p:cNvSpPr txBox="1"/>
          <p:nvPr/>
        </p:nvSpPr>
        <p:spPr>
          <a:xfrm>
            <a:off x="4695667" y="734519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5. In the Meadowlands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A372EAA7-39F2-8DB8-59E9-D8C1B5A205BA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764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A11472-6ECB-C5D6-B197-575BCD86E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8379B0-76E2-4489-D1AC-0C693562AE1C}"/>
              </a:ext>
            </a:extLst>
          </p:cNvPr>
          <p:cNvSpPr txBox="1"/>
          <p:nvPr/>
        </p:nvSpPr>
        <p:spPr>
          <a:xfrm>
            <a:off x="693295" y="170428"/>
            <a:ext cx="6093500" cy="6909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Dear Flannery O’Connor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fully free from sin sometimes, am I?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awak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, but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seein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' all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ther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is ta see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 I know THAT the dadgum truth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what I want ta know is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Why I got a smile sometimes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dem children over der don't a lot?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seen dem children an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look like something wrong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fully free always, an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either maybe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What does it take to smile? I thought and I thought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It take something to smile if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smilin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Cause I seen children here too in schools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After bout fourth grade,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don't smile like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used to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didn't smile dat much till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gots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to Rice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dem peeps be saying I's special like a friend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sayin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I free, and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scrossed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an ocean to be der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think grandma in your story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smilin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She dressed up, and maybe she got her problems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she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smilin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and she got mistreated y’all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fo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’ real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yo</a:t>
            </a:r>
            <a:r>
              <a:rPr lang="en-US" sz="11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9F796A-274F-63B8-0CF3-16945F379C41}"/>
              </a:ext>
            </a:extLst>
          </p:cNvPr>
          <p:cNvSpPr txBox="1"/>
          <p:nvPr/>
        </p:nvSpPr>
        <p:spPr>
          <a:xfrm>
            <a:off x="7214016" y="1063220"/>
            <a:ext cx="6093500" cy="6664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 ‘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em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eat good food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 ‘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em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eat good food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 the children eat good food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My dad said.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fully free always, but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 slave.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fully free always, but I smile sometime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fully free always, but I can see some things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pray we all be free,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naw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, children.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 da Misfit done hurt grandma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yo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Da Misfit done hurt grandma who weren’t smiling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she was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sittin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and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cuasing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 stir maybe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it don't work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fo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’ me,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naw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it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ain’t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good ending.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seein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she free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naw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After she worked it out and prayed.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I'm a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gettin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dressed up and a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doin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 good deed today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I's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gonna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smile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3D4EDF-A7FC-E831-1A8A-925B95B9A404}"/>
              </a:ext>
            </a:extLst>
          </p:cNvPr>
          <p:cNvSpPr txBox="1"/>
          <p:nvPr/>
        </p:nvSpPr>
        <p:spPr>
          <a:xfrm>
            <a:off x="4530777" y="734519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6. Dear Flannery O’Connor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4F21D882-33FB-CFCD-0E9B-BCE6E9155CC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753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CA36B1-5147-9F83-FC98-ED72B2E8C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F10D24-3727-CA16-5580-3381E7A77216}"/>
              </a:ext>
            </a:extLst>
          </p:cNvPr>
          <p:cNvSpPr txBox="1"/>
          <p:nvPr/>
        </p:nvSpPr>
        <p:spPr>
          <a:xfrm>
            <a:off x="7214016" y="175964"/>
            <a:ext cx="6093500" cy="5556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pray no one hurt 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Cause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gots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dreams to weave with Gawd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dresses to buy and fold sometime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got dresses to buy and fold sometime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She could have seen something beautiful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On this Earth then,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If she was quiet for awhile,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try to see from another perspective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 ‘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em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eat cake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Dat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 good line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No,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naw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dat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 good line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even she can wake up and move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10A326-06F9-2C36-35FA-935127BCB13B}"/>
              </a:ext>
            </a:extLst>
          </p:cNvPr>
          <p:cNvSpPr txBox="1"/>
          <p:nvPr/>
        </p:nvSpPr>
        <p:spPr>
          <a:xfrm>
            <a:off x="4530777" y="734519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Dear Flannery O’Connor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BB41585D-ABC5-AD05-029D-C665BB0CF9C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324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57062-D202-EFF0-27DD-09C2A8AC9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CF70AC-E9D9-09EA-09AC-E95A88DCA8D3}"/>
              </a:ext>
            </a:extLst>
          </p:cNvPr>
          <p:cNvSpPr txBox="1"/>
          <p:nvPr/>
        </p:nvSpPr>
        <p:spPr>
          <a:xfrm>
            <a:off x="6162208" y="175964"/>
            <a:ext cx="6093500" cy="6504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And I wrote this, mostly, after Boxing Day, in Frisco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And two friends begin to </a:t>
            </a:r>
            <a:r>
              <a:rPr lang="en-US" kern="1400" dirty="0" err="1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frenchise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and live newly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St. Anthony's feast day is today, and 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And when I hear Anthony, I think about fasting.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And that’s a lovely name too.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St. Nick was a bishop.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Who loved well.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Love 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1, 3 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And St. Joseph built a staircase in Santa Fe and if </a:t>
            </a:r>
            <a:r>
              <a:rPr lang="en-US" kern="140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we can,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we can go see it and see how it was built, because I think it could be a spiral and</a:t>
            </a:r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50AA9-1D16-BF2A-31B1-43D6725B3A75}"/>
              </a:ext>
            </a:extLst>
          </p:cNvPr>
          <p:cNvSpPr txBox="1"/>
          <p:nvPr/>
        </p:nvSpPr>
        <p:spPr>
          <a:xfrm>
            <a:off x="4953003" y="5546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7. Partition Theory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2A002E-1459-827E-6BCD-493B590065A6}"/>
              </a:ext>
            </a:extLst>
          </p:cNvPr>
          <p:cNvSpPr txBox="1"/>
          <p:nvPr/>
        </p:nvSpPr>
        <p:spPr>
          <a:xfrm>
            <a:off x="500922" y="175964"/>
            <a:ext cx="6655632" cy="6890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There are 3 partitions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for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the number three.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3 and 0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1 and 1 and 1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1 and 2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friends frenchised and thought of an equation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It gives the number of partitions for an integer n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As an approximation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It was a gift that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was lovely</a:t>
            </a:r>
            <a:endParaRPr lang="en-US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And French fries awn a cold winter's day this day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After St. Nicholas day, who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lived in Turkey</a:t>
            </a:r>
            <a:endParaRPr lang="en-US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08229324-FA71-6559-BC1B-04A948DE1BA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801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8712A1-01FB-9B45-AED1-ECB2EA4CB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4F58591-4D35-2ECD-A7ED-9BE3ABCA3F84}"/>
              </a:ext>
            </a:extLst>
          </p:cNvPr>
          <p:cNvSpPr txBox="1"/>
          <p:nvPr/>
        </p:nvSpPr>
        <p:spPr>
          <a:xfrm>
            <a:off x="4953003" y="5546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8. Talgoon Part I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16F65D-EA4F-E403-B15F-F40FE0823ACA}"/>
              </a:ext>
            </a:extLst>
          </p:cNvPr>
          <p:cNvSpPr txBox="1"/>
          <p:nvPr/>
        </p:nvSpPr>
        <p:spPr>
          <a:xfrm>
            <a:off x="388498" y="554638"/>
            <a:ext cx="6655632" cy="6114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Villages are spongy, stringy things,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Especially ones with silver gray trees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weep when the children cry.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 only visited Talgoon on odd days of the year,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Because of his peculiarity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matched his well-worn bicycle wheels,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kind that even out the corners of the speckled bricks that needed rain.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Pedro was a postman who delivered packages.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 shizzled himself through the streets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were bonded together with cords of orange and pink.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"Zippity snap and rickety rack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Have you heard the children sneeze?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There’s an epidemic of some sort,”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Wheezed Cleever, who was the Prince.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Cleever lived in a wayward hut,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 green-vaulted den that was good for hiding in.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0EA445CB-3A66-AA9F-1E9C-66502EE8F897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55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CBC51B-925F-75C4-BC80-0A6411FFB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68E2E35-67E3-6705-A37C-BF1646740B70}"/>
              </a:ext>
            </a:extLst>
          </p:cNvPr>
          <p:cNvSpPr txBox="1"/>
          <p:nvPr/>
        </p:nvSpPr>
        <p:spPr>
          <a:xfrm>
            <a:off x="4953003" y="5546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Talgoon Part I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ABFEAC-AD54-833B-75BD-95ADD50173F8}"/>
              </a:ext>
            </a:extLst>
          </p:cNvPr>
          <p:cNvSpPr txBox="1"/>
          <p:nvPr/>
        </p:nvSpPr>
        <p:spPr>
          <a:xfrm>
            <a:off x="388498" y="554638"/>
            <a:ext cx="5576873" cy="666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floors were bouncy and helped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Him keep his mind on the walls,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Where he painted pictures of his grandfather,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Who loved Talgoon.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Down below, the willows waved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blew their branches,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Because the Wind was urgent.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Layla lived by the sea.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Hers was the package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Pedro shoveled to Cleever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Through an oval slot.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flute she fashioned was small but square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 that it would fit through.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Why would he not listen?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Why would he not see?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clouds aren’t healthy.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Neither is the sea!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D33BA8DE-1A75-D4BC-1C7E-13F6EACB1EA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924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019D3-B9F3-C21E-C6F4-FCD32F8F6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E47D01F-0C82-4885-6C51-EB701F12FF07}"/>
              </a:ext>
            </a:extLst>
          </p:cNvPr>
          <p:cNvSpPr txBox="1"/>
          <p:nvPr/>
        </p:nvSpPr>
        <p:spPr>
          <a:xfrm>
            <a:off x="4953003" y="5546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Talgoon Part I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0BC587-2225-E782-CBA0-06BB2314F5D3}"/>
              </a:ext>
            </a:extLst>
          </p:cNvPr>
          <p:cNvSpPr txBox="1"/>
          <p:nvPr/>
        </p:nvSpPr>
        <p:spPr>
          <a:xfrm>
            <a:off x="388498" y="554638"/>
            <a:ext cx="6113902" cy="6114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 Cleever blew and blew,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Wind spoke, "Well, your train has come.”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tracks that were covered by the vines that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Unwound and weaved around the pink jewels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 between the specks of gravel began to appear again.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train came,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trees danced,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took The Prince to a hill,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Where his job was to write laws in books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say, “Please Stop” to those who broke them.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one day there came a man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Who wanted to bind the jewels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take them to his ship in the Eastern Isles,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Where he ordered by decree of his Queen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For slaves to shave pink jewels into dust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made noblewomen shine.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FAA7C2A7-CDBC-36C3-13F4-607A85B30DD6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2207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2052E7-E037-AA55-93E5-844C73A9B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E3039B8-5ECE-89A1-DC2B-8F15F319F312}"/>
              </a:ext>
            </a:extLst>
          </p:cNvPr>
          <p:cNvSpPr txBox="1"/>
          <p:nvPr/>
        </p:nvSpPr>
        <p:spPr>
          <a:xfrm>
            <a:off x="4953003" y="5546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Talgoon Part I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9031E-36A2-7634-F79C-D345AA2ED6FC}"/>
              </a:ext>
            </a:extLst>
          </p:cNvPr>
          <p:cNvSpPr txBox="1"/>
          <p:nvPr/>
        </p:nvSpPr>
        <p:spPr>
          <a:xfrm>
            <a:off x="388498" y="877803"/>
            <a:ext cx="6113902" cy="5283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train didn’t come there to the East yet,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if you are called by love,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Please send a letter to Layla, by the sea: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1729 Lavender Blooms, Talgoon, the Road of Two Cubes.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She will manage to work a prayer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Into her dance that she does when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Letters come to her mat of lavender twine.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she will take your suggestions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To the den that is open to the public again,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where a Council measures with a barometer the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pressure of the air,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hires many teams to clean the ocean from the fallen dust.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1CB4D621-8F2C-843D-4AC3-71CFBD94F238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59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266FE-8128-C1F6-7F97-21B472EB0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12A8E9-E155-BDBF-5652-0CEBFD4D68E3}"/>
              </a:ext>
            </a:extLst>
          </p:cNvPr>
          <p:cNvSpPr txBox="1"/>
          <p:nvPr/>
        </p:nvSpPr>
        <p:spPr>
          <a:xfrm>
            <a:off x="3049438" y="2971648"/>
            <a:ext cx="60988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 rasa, is something, within the whole experience,</a:t>
            </a:r>
          </a:p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of a poem, that is like a thematic mood, </a:t>
            </a:r>
          </a:p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 sentiments that can overlap, at times, </a:t>
            </a:r>
          </a:p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for example, soft joy.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8262D359-6064-3B61-3A16-FC5D626B983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435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197CE7-5A9C-980C-B263-5FF08770F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76E8E48-39AB-E82B-E39A-9AF11D81C8EF}"/>
              </a:ext>
            </a:extLst>
          </p:cNvPr>
          <p:cNvSpPr txBox="1"/>
          <p:nvPr/>
        </p:nvSpPr>
        <p:spPr>
          <a:xfrm>
            <a:off x="206832" y="11642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9. For Katherine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55525F-788D-11A4-D82B-FC81FE3725D7}"/>
              </a:ext>
            </a:extLst>
          </p:cNvPr>
          <p:cNvSpPr txBox="1"/>
          <p:nvPr/>
        </p:nvSpPr>
        <p:spPr>
          <a:xfrm>
            <a:off x="433468" y="1618087"/>
            <a:ext cx="6113902" cy="3621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miss the pear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didn't share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miss the friend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Who isn't here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God is there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God is there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he, my child, is everywhere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8922C684-09E8-2A50-984E-1C06A6140FFE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6512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BF5DCB-6C44-63B0-5BCD-082DC249E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02A368F-FF8A-8E59-00F2-6237A9523F62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10.  Jesus and Mary Living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8447C7-118B-6573-784C-C7BCD777E6C7}"/>
              </a:ext>
            </a:extLst>
          </p:cNvPr>
          <p:cNvSpPr txBox="1"/>
          <p:nvPr/>
        </p:nvSpPr>
        <p:spPr>
          <a:xfrm>
            <a:off x="635241" y="104696"/>
            <a:ext cx="6113902" cy="8607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died, and Mary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loved, and Mary laughed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Never go to bed angry, I’ve heard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don’t cry when I’m angry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spoke, and Mary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sang, and Mary laughed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laughed, and Mary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bled, and Mary wept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Never let the day go without prayer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I’ll say one day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prayed, and Mary smiled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served, and Mary followed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Never forget to call home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want to tell my niece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left home, and Mary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came back, and Mary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Morning shows help God bring happiness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AD5697-C04C-6BFA-249D-20AEF04DCB8A}"/>
              </a:ext>
            </a:extLst>
          </p:cNvPr>
          <p:cNvSpPr txBox="1"/>
          <p:nvPr/>
        </p:nvSpPr>
        <p:spPr>
          <a:xfrm>
            <a:off x="5460759" y="1182603"/>
            <a:ext cx="6096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 do walks through a school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 the morning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read the Torah, and Mary prayed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cried, and Mary sang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George VI didn’t look happy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His father would say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smiled, and Mary smiled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Elizabeth of England smiled, and so did Bertie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cried, and Mary prayed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cried, and Jesus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cried, and I waited for joy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Bertie spoke, and I cried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DE0DE6F3-0ECC-73C8-C402-B134E976EFAF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239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F02384-3E84-3B54-01E3-0D07E8F98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F777208-76DD-E451-7E18-AB944F867A62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11.  A Response to a Poem by Yeats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0FFE05-6903-D668-99E4-29F12C679622}"/>
              </a:ext>
            </a:extLst>
          </p:cNvPr>
          <p:cNvSpPr txBox="1"/>
          <p:nvPr/>
        </p:nvSpPr>
        <p:spPr>
          <a:xfrm>
            <a:off x="635241" y="104696"/>
            <a:ext cx="6113902" cy="7776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“And in Him all things hold together,”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    said St. Paul to the Colossians.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Turns the clock and turns the tide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dove hears a vengeful cry no more 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From the people who would not forgive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Turns the clock and turns the tide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dove hears an angry cry no more from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From the people who sought vengeance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On the daughters of Sarah and Sakuntala and Hagar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Turns the clock and turns the tide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dove hears a hateful cry no more from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From the people who sought vengeance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Real chiaroscuro and trees of Berkeley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Shapes of dew drops over lawns of Harvard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Pavement that helps bounce ideas like curved vectors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ACD4C3-8453-53FA-8EE2-9E459CE4A3DF}"/>
              </a:ext>
            </a:extLst>
          </p:cNvPr>
          <p:cNvSpPr txBox="1"/>
          <p:nvPr/>
        </p:nvSpPr>
        <p:spPr>
          <a:xfrm>
            <a:off x="6096000" y="134910"/>
            <a:ext cx="6096000" cy="7209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what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could be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born is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 new age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tongues of fire again come and sit awn heads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language and talking of a Second Coming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Where should we ride when the wars are over?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Four legged horses come and wait awn plantations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Where wind and sun turns the clock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rund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and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rund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I’ll wait on new cowboys and brave lasses on horseback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draw a new rodeo of porridge and stew with books and pets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turns the clock and turns the tide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 warden now waits for a new kind of key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Before the Revelation foretold comes to be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democracy and knocks awn doors and desks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Leviathan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n’more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, Leviathan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n’more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F5C13BFD-DDB7-FD5D-2E2B-0D3FA4C8F4C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149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F4DCEA-F030-69F8-CB5C-C6BB4F92B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BB266F-3F05-60E5-2B72-04CEE5DFA11C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A Response to a Poem by Yeats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4AC071-9E89-5DB9-E4CD-0D494346D8F0}"/>
              </a:ext>
            </a:extLst>
          </p:cNvPr>
          <p:cNvSpPr txBox="1"/>
          <p:nvPr/>
        </p:nvSpPr>
        <p:spPr>
          <a:xfrm>
            <a:off x="693295" y="661828"/>
            <a:ext cx="6093500" cy="6091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open wide da doors of sacred spaces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let in the breeze of Pentecost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wash da clothes in da blood of Christ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beautiful days and beautiful clothes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Of denim and silk and saintly garb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wind and sun wash over wet clothes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wind and sun wash over wet socks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wind and sun wash over heavy bricks of burden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we’ll pray in the landing grounds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we’ll pray on hopscotch fields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we’ll pray for peace, for peace, for peace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0998AF-F77D-EF54-A689-B2C9647799A5}"/>
              </a:ext>
            </a:extLst>
          </p:cNvPr>
          <p:cNvSpPr txBox="1"/>
          <p:nvPr/>
        </p:nvSpPr>
        <p:spPr>
          <a:xfrm>
            <a:off x="6269637" y="3903039"/>
            <a:ext cx="6093500" cy="2432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all things hold together in a mystery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all things hold together in a mystery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all things hold together in a mystery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wait and wait and in the groaning, we’ll love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wait and wait and in the moving, we’ll love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4A44FC7-9E14-C9D9-B76D-23D0F36CD53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5282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BBC450-272A-F7E7-AAE1-E133E5DFC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295D50F-E4BA-48FF-AFEC-DC55DEABC71C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12. Dreams Don’t Break Yer Back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82343-078A-753A-C3DA-775C715A0517}"/>
              </a:ext>
            </a:extLst>
          </p:cNvPr>
          <p:cNvSpPr txBox="1"/>
          <p:nvPr/>
        </p:nvSpPr>
        <p:spPr>
          <a:xfrm>
            <a:off x="693295" y="661828"/>
            <a:ext cx="6093500" cy="538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God don’t give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dreams to break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yer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back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 build ‘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em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up wid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God don’t give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dreams to break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yer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back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 build dem dreams wid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 don’t worry if da dream stay and help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feel warm inside,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cause dat how you keep    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                  peace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a dream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gotta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be talked about see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Gotta be talked about with the one who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heping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see it guud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Den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werk it out and see how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bring others in and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seein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see dreams come true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don’t worry if you needs to be a mayor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Cause data good idea for someone to have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needs to tell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I needs to teach how to write plays about presidents and peace and how  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needed to do betta dan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did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B7E48-088B-39A2-A941-B23F02951CE8}"/>
              </a:ext>
            </a:extLst>
          </p:cNvPr>
          <p:cNvSpPr txBox="1"/>
          <p:nvPr/>
        </p:nvSpPr>
        <p:spPr>
          <a:xfrm>
            <a:off x="7156554" y="618376"/>
            <a:ext cx="6093500" cy="6770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so I jus needs to rest now, here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Cause I’m not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breakin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ma back none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rest while I write and soon I’ll talk too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soon I’ll talk too and we need to talk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I’ll talk about impeachment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I’ll talk about letters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sent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I’ll talk about speeches and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talkin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did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if you needs to be a mayor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I’ll talk to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, and tell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what we need here in Texas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Schools need help and schools need help,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and teachers need help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read Aristotle so I know it’s been on folks’ minds,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fer a long time.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if you needs to be a mayor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Let’s pray and talk and eat guud food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Because I needs to talk and I needs a friend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Who wants to dream wid 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catch dat ball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catch dat ball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catch dat ball guud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52474579-A6A7-86C8-6EF3-B5928C8885D6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699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C74FF5-D29E-CCEF-9835-D821388BC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CA6FE1-88F9-3E53-153D-CDCAE730B1A4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13. House of Commons Doors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FB72A0-B3EA-6E4F-C1C6-F9FD9840A9FA}"/>
              </a:ext>
            </a:extLst>
          </p:cNvPr>
          <p:cNvSpPr txBox="1"/>
          <p:nvPr/>
        </p:nvSpPr>
        <p:spPr>
          <a:xfrm>
            <a:off x="693295" y="661828"/>
            <a:ext cx="6093500" cy="6493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House of Commons Doors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let there be no more war, dear God.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Charles I was beheaded I heard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Civil War continued in England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There is no Civil War today.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Charles III gave a speech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 the Upper House of Parliament,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Not too long ago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there must be a knock at the door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Of the House of Commons, three times still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After a door is slammed I heard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There is no Civil War today.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they walk to the Upper House for the speech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where is the dent where they knock at the door?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why must they knock?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E6105C-7A11-31E2-DFD7-AF052C1932D7}"/>
              </a:ext>
            </a:extLst>
          </p:cNvPr>
          <p:cNvSpPr txBox="1"/>
          <p:nvPr/>
        </p:nvSpPr>
        <p:spPr>
          <a:xfrm>
            <a:off x="5405205" y="661828"/>
            <a:ext cx="60935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Hands will knock like black rods can’t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Hands will shake like black rods can’t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there's a statue of Lincoln in Lincoln Park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there's a statue of Lincoln in Manchester at Lincoln Square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slave trade ended in England in 1807 after an Act of Parliament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knocks and knocks and shakes of hands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we'll knock in Lincoln Park and we'll knock at Lincoln Square and on the grounds where planes land we'll throw hats in the air on days of celebration and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hatisse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like parades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knocks and knocks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find a key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2D982B1F-ADD1-6256-F45B-3D536BDDA5F3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076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2A59A1-9F8B-3759-CC7E-DB306AEFA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F245D7-6673-3761-1619-63BF64EB5E66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14. For William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635070-A24D-3B5F-0265-945ED21E80C1}"/>
              </a:ext>
            </a:extLst>
          </p:cNvPr>
          <p:cNvSpPr txBox="1"/>
          <p:nvPr/>
        </p:nvSpPr>
        <p:spPr>
          <a:xfrm>
            <a:off x="443461" y="262969"/>
            <a:ext cx="6093500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move, and arrive, and depart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Polar Express helped me be to be happy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too, and I want to say don't worry.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move, and arrive, and depart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my heart feels happiness when you draw steam,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and when you draw ramps for cars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there are trains that go beneath the water, but I've never felt a train accelerate to make me fall.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there's a train to Houston I want to get on,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but I need to wait till I don't need a ramp.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6E124B-82F2-288B-D045-6CEC7E520982}"/>
              </a:ext>
            </a:extLst>
          </p:cNvPr>
          <p:cNvSpPr txBox="1"/>
          <p:nvPr/>
        </p:nvSpPr>
        <p:spPr>
          <a:xfrm>
            <a:off x="6536961" y="551688"/>
            <a:ext cx="60935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don't worry if the train stays even into 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distant life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Let it be there and see where you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to be strong means a lot of stopping and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waiting and knowing when to move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move, and arrive, and depart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want to say let's go to where God needs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us to be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move, and arrive, and depart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do the least harm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can said one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to do no harm at all is hard.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Let’s be kind, let’s be kind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18D32A3-89E1-0163-D91E-E767E57E338E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1179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A3ECCA-C350-19B2-6C2F-2AC1244D2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05B767A-17CD-03B4-08E0-89F33DABBACC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For William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0E5470-2FA5-F90C-D2BB-D9B3BFDE4842}"/>
              </a:ext>
            </a:extLst>
          </p:cNvPr>
          <p:cNvSpPr txBox="1"/>
          <p:nvPr/>
        </p:nvSpPr>
        <p:spPr>
          <a:xfrm>
            <a:off x="458451" y="254598"/>
            <a:ext cx="6093500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don't mind to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people arrive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I'll be happy to ride a train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instead of driving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people arrive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I'll be happy to go beneath the ocean if it's 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safe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we'll find a seat with a window, and you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can sit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 the place you love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trains stop and wait and move and stop and 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wait and move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9EFC7721-7F79-4221-8D09-C86F720E38E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769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5C28ED-E5A0-E582-2355-95831F270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FDE657-0D9E-2756-1621-4B28F25EE843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15. Kepler’s First Law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309719-138C-574C-8E8C-12F9D85F6CD2}"/>
              </a:ext>
            </a:extLst>
          </p:cNvPr>
          <p:cNvSpPr txBox="1"/>
          <p:nvPr/>
        </p:nvSpPr>
        <p:spPr>
          <a:xfrm>
            <a:off x="458451" y="254598"/>
            <a:ext cx="6093500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Thank God for my Irish roots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blended with Algonquin roots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met my father’s Telugu roots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Here where Nantequaus smiled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When his sister wed Rolfe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what sets a ship in motion?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think it must needs a push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Water needs water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needed help from a friend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Pocahontas saw light in his eyes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Her blood needs air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Look within and need God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Rolfe needed a true night owl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6EFF79-FEB0-39D0-6DF1-CC4662534BBE}"/>
              </a:ext>
            </a:extLst>
          </p:cNvPr>
          <p:cNvSpPr txBox="1"/>
          <p:nvPr/>
        </p:nvSpPr>
        <p:spPr>
          <a:xfrm>
            <a:off x="3814878" y="4639218"/>
            <a:ext cx="60935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To help keep watch and help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keep Smith well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Thank God for my Welsh roots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German ones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We are here to help keep watch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AF89AC-E508-EE74-DA81-04396F891F98}"/>
              </a:ext>
            </a:extLst>
          </p:cNvPr>
          <p:cNvSpPr txBox="1"/>
          <p:nvPr/>
        </p:nvSpPr>
        <p:spPr>
          <a:xfrm>
            <a:off x="7888575" y="751027"/>
            <a:ext cx="6093500" cy="6370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she set sail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moved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England to push a friend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He wouldn’t move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Smith needed love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ask another to love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Rolfe would often say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me say more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Don’t draw into an ellipse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Like Earth needs Sun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921236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B3D4AA-802B-3F6D-0F88-AC2EB888B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DA7543-7602-BA29-7F77-4F5EC94DE25A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Kepler’s First Law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42185-B4FD-6CCC-EB22-C4C098407399}"/>
              </a:ext>
            </a:extLst>
          </p:cNvPr>
          <p:cNvSpPr txBox="1"/>
          <p:nvPr/>
        </p:nvSpPr>
        <p:spPr>
          <a:xfrm>
            <a:off x="3226633" y="751027"/>
            <a:ext cx="6093500" cy="3674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bend to meet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As water needs water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wash the chalice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find her there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As air needs us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help keep well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push, says the Lord God</a:t>
            </a:r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EFB41AEB-1071-5917-0BEA-1AD5B6810931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43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705A0-2993-EFF0-D6FE-DDA0CF605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0A76D8-531F-94F5-8E73-ED6035C0F4F6}"/>
              </a:ext>
            </a:extLst>
          </p:cNvPr>
          <p:cNvSpPr txBox="1"/>
          <p:nvPr/>
        </p:nvSpPr>
        <p:spPr>
          <a:xfrm>
            <a:off x="3049438" y="1586654"/>
            <a:ext cx="609887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When I was twelve years old,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traveled to my aunt’s home,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near the bayou in Houston.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the rasa be the same,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because the reverie of freedom,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is here still, as I rest with my phone,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with quiet hymn of God inside.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painted on the wall,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at Willard Street,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let me show you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 translation, of a memory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5EEC4B9F-A14C-26DE-7321-C485D50B62C0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6176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A2A122-561D-F5F0-3B41-AF99FD4F8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EA6FA40-31A1-BC69-5F55-833371BF473F}"/>
              </a:ext>
            </a:extLst>
          </p:cNvPr>
          <p:cNvSpPr txBox="1"/>
          <p:nvPr/>
        </p:nvSpPr>
        <p:spPr>
          <a:xfrm>
            <a:off x="763371" y="2090816"/>
            <a:ext cx="5802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16. Eating Saag Paneer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A3FCF5-3A2C-CB86-99B8-CA598D24FFD0}"/>
              </a:ext>
            </a:extLst>
          </p:cNvPr>
          <p:cNvSpPr txBox="1"/>
          <p:nvPr/>
        </p:nvSpPr>
        <p:spPr>
          <a:xfrm>
            <a:off x="3049250" y="2501149"/>
            <a:ext cx="6093500" cy="1855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Why do I look into the bowl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After eating saag paneer?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Because, my dear, because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You're not looking here.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1ADD5144-92D9-6367-2DE2-3EE9B4A227DC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1623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A3145E-E039-724A-C301-501200B45EB4}"/>
              </a:ext>
            </a:extLst>
          </p:cNvPr>
          <p:cNvSpPr txBox="1"/>
          <p:nvPr/>
        </p:nvSpPr>
        <p:spPr>
          <a:xfrm>
            <a:off x="3046563" y="254444"/>
            <a:ext cx="6098874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MUSICIAN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Sometimes I move, and then I change the way,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sit</a:t>
            </a: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,</a:t>
            </a: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in actuality, children.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 MUSICIAN tunes his sarangi.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MUSICIAN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One piece of advice, if I may, from an old musician.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Don’t worry so much, if you cannot remember a story.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Love is not about distance,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it does involve time, in some way, isn't it?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 continuous system is stable,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if its input response approaches zero,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as time goes to infinity.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B93F0EFA-6F13-1E46-7E83-91E80487F52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320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F65F73-1AE9-A1D1-373B-8D35D7878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E9BC17-108B-E217-558E-5B907A2124F5}"/>
              </a:ext>
            </a:extLst>
          </p:cNvPr>
          <p:cNvSpPr txBox="1"/>
          <p:nvPr/>
        </p:nvSpPr>
        <p:spPr>
          <a:xfrm>
            <a:off x="2866869" y="1720840"/>
            <a:ext cx="60935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I’m a systems engineer, you see.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Though in the moonlight, I believe, I’m a musician.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When I play the note, there is sound, isn't it?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string will stop moving, as much as it did.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Here, I can still hear it, though.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Here, an integration is here, in my dream,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where imagination approaches unity.</a:t>
            </a:r>
            <a:endParaRPr lang="en-US" sz="2400" dirty="0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45697FDE-8948-036B-3135-6453A76CF1EC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568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241E5D-55D4-02B5-8F0A-DE3096A44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999FCEF9-4AD8-94B0-9B6F-5F8B223D4B13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433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AF915F-4E0C-41F4-BC4B-E26493F1F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FC0790-635A-BDC6-44F9-6287620A5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4968" y="1237944"/>
            <a:ext cx="7802064" cy="4382112"/>
          </a:xfrm>
          <a:prstGeom prst="rect">
            <a:avLst/>
          </a:prstGeom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248D300F-134A-950F-E28F-DDE92BF14452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88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EBD4D-5BA3-A28A-36FB-13945B0EC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60B36C-0180-E3F0-9846-2663E5AC4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968" y="1237944"/>
            <a:ext cx="7802064" cy="4382112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A6A7CFDC-BE03-57BC-3425-A4EF51C9605E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68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6FD32F-307E-2F24-3BFE-41C44AFEC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32E1EE-C3BC-2B11-47D5-FCCBF92B2A9B}"/>
              </a:ext>
            </a:extLst>
          </p:cNvPr>
          <p:cNvSpPr txBox="1"/>
          <p:nvPr/>
        </p:nvSpPr>
        <p:spPr>
          <a:xfrm>
            <a:off x="3049438" y="141699"/>
            <a:ext cx="6098874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Oh hello. You are not early, and we are not late. Darling, do come. There are lovely people, and they look eager.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 Oh good, how many lovely people have come, this evening?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It’s hard to say. The light is blocking the shadows.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 I don't think that is possible.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 It is too bright, dear.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 We will dim to blue, then.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My dear, that’s why they are still here.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E61E1DDD-2B6C-3E82-4BC7-4FA77DDEA01F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6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469A2B-46FE-7C9B-753F-9D5AAE842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1C109F-28DF-3211-C2BF-8D12D74AE19C}"/>
              </a:ext>
            </a:extLst>
          </p:cNvPr>
          <p:cNvSpPr txBox="1"/>
          <p:nvPr/>
        </p:nvSpPr>
        <p:spPr>
          <a:xfrm>
            <a:off x="3064428" y="-532859"/>
            <a:ext cx="6679178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 Let them be loved.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Colorful Dream, a classically modern poem book, by Sara Kumar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 Let there be romance, and democracy here.</a:t>
            </a:r>
          </a:p>
          <a:p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An exquisite declaration, oh…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Light the lamp the artist touches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It is kindled with the warmth of acquiescing spectators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Who without script or fair warning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Help weave with pause and sentiment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pauses in our memory tale…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need food, again.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ACTRESS: My dear, let me feed you. I love you.</a:t>
            </a:r>
            <a:br>
              <a:rPr lang="en-US" sz="2400" dirty="0">
                <a:latin typeface="-apple-system"/>
              </a:rPr>
            </a:br>
            <a:br>
              <a:rPr lang="en-US" sz="2400" dirty="0">
                <a:latin typeface="-apple-system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5FE2312E-B69D-275C-2A8F-161FB08F9751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5457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33968143_Win32_SL_V3" id="{4DA6DF5E-F5DF-461D-8863-50E9C5721FD0}" vid="{BC6DDDB8-E14A-47D1-98C5-2C109624FD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65614A-92F9-4391-AC3D-F3F5B0704F99}">
  <ds:schemaRefs>
    <ds:schemaRef ds:uri="16c05727-aa75-4e4a-9b5f-8a80a1165891"/>
    <ds:schemaRef ds:uri="http://schemas.microsoft.com/office/2006/documentManagement/types"/>
    <ds:schemaRef ds:uri="http://purl.org/dc/elements/1.1/"/>
    <ds:schemaRef ds:uri="230e9df3-be65-4c73-a93b-d1236ebd677e"/>
    <ds:schemaRef ds:uri="http://schemas.microsoft.com/sharepoint/v3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  <ds:schemaRef ds:uri="http://purl.org/dc/terms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2068</TotalTime>
  <Words>6753</Words>
  <Application>Microsoft Office PowerPoint</Application>
  <PresentationFormat>Widescreen</PresentationFormat>
  <Paragraphs>934</Paragraphs>
  <Slides>64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6" baseType="lpstr">
      <vt:lpstr>Abadi</vt:lpstr>
      <vt:lpstr>Adobe Devanagari</vt:lpstr>
      <vt:lpstr>Aharoni</vt:lpstr>
      <vt:lpstr>Alasassy Caps</vt:lpstr>
      <vt:lpstr>Amasis MT Pro</vt:lpstr>
      <vt:lpstr>-apple-system</vt:lpstr>
      <vt:lpstr>Arial</vt:lpstr>
      <vt:lpstr>Avenir Next LT Pro</vt:lpstr>
      <vt:lpstr>Bauhaus 93</vt:lpstr>
      <vt:lpstr>Bradley Hand ITC</vt:lpstr>
      <vt:lpstr>Calibri</vt:lpstr>
      <vt:lpstr>Custom</vt:lpstr>
      <vt:lpstr>   Colorful          Dream Poem Book by sara Kumar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Now, the story of translation of my dreams unfolds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Kumar</dc:creator>
  <cp:lastModifiedBy>Sara Kumar</cp:lastModifiedBy>
  <cp:revision>7</cp:revision>
  <cp:lastPrinted>2025-12-15T16:18:07Z</cp:lastPrinted>
  <dcterms:created xsi:type="dcterms:W3CDTF">2025-12-15T13:15:25Z</dcterms:created>
  <dcterms:modified xsi:type="dcterms:W3CDTF">2026-07-17T19:12:37Z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