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7" r:id="rId13"/>
    <p:sldId id="288" r:id="rId14"/>
    <p:sldId id="267" r:id="rId15"/>
    <p:sldId id="268" r:id="rId16"/>
    <p:sldId id="269" r:id="rId17"/>
    <p:sldId id="289" r:id="rId18"/>
    <p:sldId id="270" r:id="rId19"/>
    <p:sldId id="271" r:id="rId20"/>
    <p:sldId id="272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87D4-C8A5-762A-3D8C-A009368E1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0E597-0F55-124E-6A1C-670F36F80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8B67A-0E12-54C6-38B5-6EEEE675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C68BA-4D10-C7DE-44FA-30C4CFD7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5D285-278B-656E-F2A4-9F1089260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6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3745-EBB2-B7A6-531B-826F6F1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3D3A9-C29F-C98F-F57A-133293BE3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5E84C-8127-C431-6815-02FC824C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EF5A8-3BF8-5FE2-24AA-C6A37F97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E60A5-652A-5BDC-D3F4-0E39CEA1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C985-1C63-F89E-22F7-2AA2CE3B3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3BF14-ECAF-205D-D3B9-461006FF4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98FA8-0EAE-D4AE-8ABD-BD8243E5F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FC6D0-584C-12A6-4F68-9A78AE0B7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1EE45-91C3-73AF-8517-1C3494F07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6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1DE77-5EF6-6F90-2F46-729C80D61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99144-51E9-E2F9-B8D6-11B4E1C4B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883EB-10B2-8185-BA36-43490AEF0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58DBF-594D-9F03-1868-F1710FC01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60399-D4F1-A209-8B61-4E54D3AE3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9B8095-7B22-DD9F-48FA-DECDEC83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1FC3-46CA-864B-15AC-1C9ABA1D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4DD2B-E655-25B6-BDE9-97D3E946F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A4285-C7FB-3F72-675E-AB4D0A343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6E5965-7055-15B1-73D6-47222A1D7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46DC8-AF84-5982-0411-414243469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505C9B-BE34-3A18-ACEA-368530D3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57DA76-30FB-D362-4DDF-97AF69DD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E408B2-0C37-0ECA-6EBC-461B0C69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8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F13F-356B-AC79-759D-D834CA731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D94C9-1126-ACBE-48EA-C00D071A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792FB-FB07-4C88-6C39-C85CA439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C0E92-7732-2FE4-AA8B-C533141F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9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7DEEE4-1A5F-5E12-C53D-697CE3577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3D7D8-B333-B70E-F319-8CAB8C17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B9DB3-5DBD-1D9A-6E02-7C207AED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3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2209-8D7A-F369-60CF-F087D922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3043D-94FD-90E2-77A4-00C9171C6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EEE09-9F3E-388A-F1BC-6D92955FE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DC967-9864-EF65-FF01-D729FF9E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B5DC1-E860-36E4-912D-56484EC62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D01A4-F886-6E74-17B7-A554B068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36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AA3A-F5A8-F00E-591E-74388F0B5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83A01E-B440-DBBC-64C3-1D038B94C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0F706-DBFE-F87B-FBA6-9BC52A4EE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9C2E5-EB81-1483-EEED-3C3698905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DE5FB-3F75-955B-EE97-785A019D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DC702-50A4-2DFE-93B4-5818E15E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4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C615D-10BD-D4BC-5180-A6EF4D543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35AFE-2FCD-44CD-014F-248A00C1E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07613-DD9B-8FEA-C8AC-60D5D9A3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9EDD8-70F0-4BE8-13A7-7798629C3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440D9-EBA9-65C1-FE7F-59014826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3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E0B067-B635-37C0-666B-3385AC574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BB464-5FA1-417E-2F9B-13B929CC4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D1A84-B2A1-46E2-A084-64C431C7D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2A471-3C20-B3FA-DEA0-4B1330764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52F0-923C-0F91-F196-778CD2C7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0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56F92C-B603-D9A0-DD46-AA42C0FF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B99EC-C98C-DC0C-418D-DB6F9245A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829DF-DB44-5F75-21C8-EA6B51780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0D32D-C2A6-4AD8-B0A6-B5CA5E81151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F200A-CBB9-FEAE-7310-419FA21B8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F0D40-6B13-1ECA-0503-E2827612B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ABCC59-94FE-4399-9294-8A88BD9ED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4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52211-724E-11B9-0444-EE8FB0848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masis MT Pro" panose="02040504050005020304" pitchFamily="18" charset="0"/>
                <a:cs typeface="Adobe Devanagari" panose="02040503050201020203" pitchFamily="18" charset="0"/>
              </a:rPr>
              <a:t>Love and Poetry, a Poem Book</a:t>
            </a:r>
          </a:p>
          <a:p>
            <a:pPr marL="0" indent="0">
              <a:buNone/>
            </a:pPr>
            <a:r>
              <a:rPr lang="en-US" dirty="0">
                <a:latin typeface="Amasis MT Pro" panose="02040504050005020304" pitchFamily="18" charset="0"/>
                <a:cs typeface="Adobe Devanagari" panose="02040503050201020203" pitchFamily="18" charset="0"/>
              </a:rPr>
              <a:t>by Sara Kumar</a:t>
            </a:r>
          </a:p>
        </p:txBody>
      </p:sp>
    </p:spTree>
    <p:extLst>
      <p:ext uri="{BB962C8B-B14F-4D97-AF65-F5344CB8AC3E}">
        <p14:creationId xmlns:p14="http://schemas.microsoft.com/office/powerpoint/2010/main" val="1108573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83765-9CD1-52F9-0074-25BBC0584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C2D6CB-CD69-FC2D-7DCC-B155CCF1B31C}"/>
              </a:ext>
            </a:extLst>
          </p:cNvPr>
          <p:cNvSpPr txBox="1"/>
          <p:nvPr/>
        </p:nvSpPr>
        <p:spPr>
          <a:xfrm>
            <a:off x="1389089" y="1243786"/>
            <a:ext cx="647575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marL="342900" indent="-342900">
              <a:buAutoNum type="arabicPeriod"/>
            </a:pP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The Sand Gather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words and words and many intuitive prints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humility could be this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It came to me, and I needed to write it down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the sound gather around your toes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the sun has cooled down, and you can walk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without pain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sit and watch the coming in with the friend,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who comes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What are you gathering today?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don’t wish to steal, and I think others have felt this sand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I’ll stand and let you stand here for awhile</a:t>
            </a:r>
            <a:endParaRPr lang="en-US" sz="2000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9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557BF-4B15-5828-B1F4-013049F34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07EE5-A18A-67A1-A4BB-5E727CD9B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7907C3-526E-98E1-01BC-C02699C66B43}"/>
              </a:ext>
            </a:extLst>
          </p:cNvPr>
          <p:cNvSpPr txBox="1"/>
          <p:nvPr/>
        </p:nvSpPr>
        <p:spPr>
          <a:xfrm>
            <a:off x="1389089" y="1243786"/>
            <a:ext cx="75300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2. Brave Hearts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on the feast of Louis Mary Grignion de Montfort, 2024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for my friend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searched for the place where William Wallace was killed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I found Tower Hill instead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at Templeton Place are needed sometimes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place to rest tired feet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asked a man,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“Is this where Sir William was killed?”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“No, this is the site of St. John Fisher's death.” Kyrie eleison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496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AC116-4D80-FFDB-56A8-2ED265F4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80EC8-C52F-22A6-9350-4103A620D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328881-8E13-40EC-E7DE-8308E38A5E71}"/>
              </a:ext>
            </a:extLst>
          </p:cNvPr>
          <p:cNvSpPr txBox="1"/>
          <p:nvPr/>
        </p:nvSpPr>
        <p:spPr>
          <a:xfrm>
            <a:off x="1389089" y="1243786"/>
            <a:ext cx="102282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“And what about St. Thomas More?”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“And him too.”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“What about, Sir William Wallace?”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“He was killed all over in various places with limbs cut off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as they went.” Christe eleison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saw my mom saying the rosary, and the man smiled,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so I bowed ma head and prayed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at Tower Hill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55800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1AF6D-7D96-FA23-55D8-7FC3A96F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A781A-5079-9EE4-39C5-9023FA3F0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A5A13-6D4B-8C6F-80E4-651FCF01F796}"/>
              </a:ext>
            </a:extLst>
          </p:cNvPr>
          <p:cNvSpPr txBox="1"/>
          <p:nvPr/>
        </p:nvSpPr>
        <p:spPr>
          <a:xfrm>
            <a:off x="1389089" y="1243786"/>
            <a:ext cx="647575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at Templeton Place are needed sometimes at age twenty-nine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place to rest tired eyes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looked at me when I was fourteen and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“No one asks about St. John Fisher.”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said,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“I'm so glad you told me.”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saw a nearby Church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Where John Quincy Adams got married, and I went there, because it was lovely, and I read the plaque and thanked God for America and democracy and life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886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5C2D5-F56D-4B2F-2626-20F2783C9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43B03D-2DF6-D5B5-9D7A-A40360219FF1}"/>
              </a:ext>
            </a:extLst>
          </p:cNvPr>
          <p:cNvSpPr txBox="1"/>
          <p:nvPr/>
        </p:nvSpPr>
        <p:spPr>
          <a:xfrm>
            <a:off x="1389089" y="1243786"/>
            <a:ext cx="64757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was fourteen years old when I did this, and I was sixteen when I returned, and I was twenty-five awn ma way to Rome via a path along the Mediterranean Sea, as I said in ma heart at Gatwick one day, and thought of the Church where the American was married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Penny Lane reminds me to save my pennies, and I think about the year 1983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writing about a tree in seventh grade science class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 I looked out the airplane window when I was twenty-five years old, I wanted to stop for some more time, because my friend spoke of Cambridge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it was a long journey to Rome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Where I saw fountains and ate at McDonald's across from the Pantheon with two friends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stared at the shape of the ceiling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8347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E4C2A-A2EB-9876-DE42-E7406565A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2EA9-BBD3-5F97-4FE3-6BD902DD4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31A05-2BE8-6E73-B2A0-76409DA5FB91}"/>
              </a:ext>
            </a:extLst>
          </p:cNvPr>
          <p:cNvSpPr txBox="1"/>
          <p:nvPr/>
        </p:nvSpPr>
        <p:spPr>
          <a:xfrm>
            <a:off x="1389089" y="29584"/>
            <a:ext cx="6475751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Willy Loman was about the mind of a man and memory, said a friend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what is the shape of a mind?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stood awn da ground where St. Thomas More was imprisoned when I was eight, and I thought about freedom.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I’ve never been to Tyburn Gallows, but I’ve heard,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some of Wallace’s remains are there.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“His head went off at Tyburn Hill,”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said a guard, and I was fourteen. Kyrie eleison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Beatles lyrics on the wall at Templeton Place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was twenty-nine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strawberries without sugar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Kipling going to Center Court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Is for the players to see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I don’t mind triumph,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naw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I don’t mind dat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da triumph is Jesus, the Risen Lord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8045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2AF44-1181-23A2-A890-38B80ED2D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C644-2FF2-596B-1589-5A475B4D9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0ECFFB-B4E5-5D5D-752A-DF0FA687B096}"/>
              </a:ext>
            </a:extLst>
          </p:cNvPr>
          <p:cNvSpPr txBox="1"/>
          <p:nvPr/>
        </p:nvSpPr>
        <p:spPr>
          <a:xfrm>
            <a:off x="1389089" y="44574"/>
            <a:ext cx="6475751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48 Doughty Street pamphlet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Near the British Museum, and I was twenty-eight years old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was staying at Templeton Place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Near Earl’s Court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thanks be to God, and thank God fer dis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sittin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awn da cushions at The Globe, when I was twenty-nine years old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thought about right n wrong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thought about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singin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 song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About lyrics on the wall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sittin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awn da lawns at Wimbledon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thought about right n wrong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callin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callin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it right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Is what I needed to do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sittin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awn da lawns at Rice when I was eighteen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thought about what to do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callin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about a test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doin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what was right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sittin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down at ma desk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prayed about what to do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04960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990F1-7B91-021B-1CB4-5A4ECF87D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5CD6-FF25-C755-5416-ED2821161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E56D4B-650E-9A0C-E7CF-CDAC15D2851F}"/>
              </a:ext>
            </a:extLst>
          </p:cNvPr>
          <p:cNvSpPr txBox="1"/>
          <p:nvPr/>
        </p:nvSpPr>
        <p:spPr>
          <a:xfrm>
            <a:off x="1389089" y="149504"/>
            <a:ext cx="647575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at Templeton Place are needed sometimes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place to rest tired heart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money needs to be cared for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friends need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carin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for too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 we needs a talk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We really needs a talk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your heart be well and sing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on the wall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on the wall at Templeton Place when I was twenty-nine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Mary and Joseph too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film about a family came out in January of 2011,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the United Kingdom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met friends awn Christmas Day, after an Anglican Liturgy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ma heart be well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me do thy will, Lord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Strawberries without sugar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Coke when watching a film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2273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A40B-21C3-7E2C-C140-AEBDA9CF6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9BF7-A60E-8BEE-23C1-5992DC4BF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DAE65D-D6FE-C79A-F22A-CEEC504F38D4}"/>
              </a:ext>
            </a:extLst>
          </p:cNvPr>
          <p:cNvSpPr txBox="1"/>
          <p:nvPr/>
        </p:nvSpPr>
        <p:spPr>
          <a:xfrm>
            <a:off x="1389089" y="149504"/>
            <a:ext cx="769495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lyrics on the wall, if we may, sweet friend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kisses on hands when there are knocks awn doors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Kipling going to Centre Court, when I was twenty-nine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Is for the players to see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I don’t mind triumph,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naw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I don’t mind dat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da triumph is Jesus, the Risen Lord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when's the finest hour?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when's the final plea?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it be, Lord, let it be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colored handkerchiefs and flags, and I’m forty-two years old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10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A101-6A58-342C-81CF-0FA3F92D1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F2E5-4455-B687-1137-B450B0B9D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18DF73-FF3A-AB27-CD34-4689C9C1A7B1}"/>
              </a:ext>
            </a:extLst>
          </p:cNvPr>
          <p:cNvSpPr txBox="1"/>
          <p:nvPr/>
        </p:nvSpPr>
        <p:spPr>
          <a:xfrm>
            <a:off x="1389089" y="149504"/>
            <a:ext cx="10483121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3. May I buy you some plumbs from the grocery store, dear friend?</a:t>
            </a:r>
          </a:p>
          <a:p>
            <a:endParaRPr lang="en-US" sz="2000" b="1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I'll wait at the door when I hear a sound, that sounds like a driver arriving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 can eat plumbs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think about fruits of the Spirit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Come, Holy Spirit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cupcakes for fire station workers, who serve and take care of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checking for blood pressure and elderly people in the heat, and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let's stay here in the air conditioning this July, as we wait on,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 sacrament for marriage and grace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Water with spritz, and slices of strawberry too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lavender towels in the bathroom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What picture would you like?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us be chaste and holy in our love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064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217AC-87F0-EF05-9CA2-084333229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C4E9A-70BB-C4DC-B6B9-8CF35841F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22B9E2-0161-1795-3D1A-FA11273DF69D}"/>
              </a:ext>
            </a:extLst>
          </p:cNvPr>
          <p:cNvSpPr txBox="1"/>
          <p:nvPr/>
        </p:nvSpPr>
        <p:spPr>
          <a:xfrm>
            <a:off x="1389089" y="149504"/>
            <a:ext cx="10483121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4. The Glory of God is Beautiful, Our Lady is Beautiful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Beautiful lady, said the boy after attending the Divine Liturgy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Shine some part color dark and some part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less beautiful color dark, no.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See God doesn't say that, does He?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Lady who lived in Egypt,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dark colors are beautiful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 you were assumed into clouds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that had moist air,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Did you believe you would find happiness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without suffering?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it be without, Lord God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Shine some part gray and some part orange clouds soft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Maybe He sees it like that, but I'm only human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love has to do with this, doesn't it?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5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8252-B308-9D86-55A1-6FD13E05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8F5B-122D-C28E-A48A-55B5FA578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911" y="1783829"/>
            <a:ext cx="9144000" cy="3974658"/>
          </a:xfrm>
        </p:spPr>
        <p:txBody>
          <a:bodyPr>
            <a:normAutofit/>
          </a:bodyPr>
          <a:lstStyle/>
          <a:p>
            <a:pPr algn="l"/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18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F2C549-184B-67D9-3592-11B8D267D72B}"/>
              </a:ext>
            </a:extLst>
          </p:cNvPr>
          <p:cNvSpPr txBox="1"/>
          <p:nvPr/>
        </p:nvSpPr>
        <p:spPr>
          <a:xfrm>
            <a:off x="1389090" y="1099513"/>
            <a:ext cx="654070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beautiful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Beautiful lady, said the boy after attending the Divine Liturgy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Shine some part gray-eyes-beautiful, and some part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blue-light-touch-soft-can't-reach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clouds right now, Alabanza,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Señor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Jesús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awoke,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came, and he called me friend,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my best be for him,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me rest with my Beloved Friend,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saints are with us,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was always with me and inside,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 a newly loved friend comes,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 see us newly, we can rest.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A92686-1499-F945-77FF-994AB2254CCC}"/>
              </a:ext>
            </a:extLst>
          </p:cNvPr>
          <p:cNvSpPr txBox="1"/>
          <p:nvPr/>
        </p:nvSpPr>
        <p:spPr>
          <a:xfrm>
            <a:off x="7120326" y="5648831"/>
            <a:ext cx="5906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2039877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68193-19C4-3039-DF11-79648FC59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BB7EA1-0FB5-BA53-1140-2EF3850C5707}"/>
              </a:ext>
            </a:extLst>
          </p:cNvPr>
          <p:cNvSpPr txBox="1"/>
          <p:nvPr/>
        </p:nvSpPr>
        <p:spPr>
          <a:xfrm>
            <a:off x="1209207" y="134514"/>
            <a:ext cx="7949783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5. There is honking at night, dear Lord God 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walked by George and Ira’s apartment at night, where George composed “The Rhapsody in Blue” on 501 West 110th Street 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Morningside Heights 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Sir Ken Robinson spoke about a dancer for a musical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see a disabled veteran at church 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talk about Vietnam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Did Gershwin type late at night, do you think?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James Baldwin Way is at 128th 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between Fifth and Madison, and can we go in God’s time?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SCULPTURE OF GIRAFFE IN FRONT OF SAINT JOHN THE DIVINE CHURCH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SEE A STUDENT DANCING IN A CLASSROOM AND PLAYING A FLUTE THAT ISN’T IN HAND YET</a:t>
            </a:r>
          </a:p>
          <a:p>
            <a:pPr hangingPunct="0"/>
            <a:r>
              <a:rPr lang="en-US" dirty="0"/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11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B8C30-98EE-A6CD-0062-016B13D9B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E3D738-473D-900F-2112-2E9CDF8F3737}"/>
              </a:ext>
            </a:extLst>
          </p:cNvPr>
          <p:cNvSpPr txBox="1"/>
          <p:nvPr/>
        </p:nvSpPr>
        <p:spPr>
          <a:xfrm>
            <a:off x="1209207" y="134514"/>
            <a:ext cx="647575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6. For Claire,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Keep dat dream, child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Of swimming underwater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seein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 platypus dive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can’t swim so well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Naw I can’t swim so well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I need da color blue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Like I need black and gray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met a man, who ran to church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said with his eyes, I’m dignified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said, den I see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ya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see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ya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when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ya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fly high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if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ya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feel low den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been der too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38001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7DA9-F2DC-373C-A2F1-98D52D00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E1EDB9-F984-CAE3-3678-0936D1AF187D}"/>
              </a:ext>
            </a:extLst>
          </p:cNvPr>
          <p:cNvSpPr txBox="1"/>
          <p:nvPr/>
        </p:nvSpPr>
        <p:spPr>
          <a:xfrm>
            <a:off x="1209207" y="1382286"/>
            <a:ext cx="647575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go to Manhattan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go to Manhattan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sing wid tears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o’love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in our eyes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Don’t cry, the beautiful artist said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I’ll say I needs to be guud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needs to be real guud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needs to be real guud and strong in Christ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sometimes I needs sleep too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Lord God, I needs sleep so much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28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B1155-6882-5487-3289-74929673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DEE5E2-C021-79B1-260F-B8E72B674886}"/>
              </a:ext>
            </a:extLst>
          </p:cNvPr>
          <p:cNvSpPr txBox="1"/>
          <p:nvPr/>
        </p:nvSpPr>
        <p:spPr>
          <a:xfrm>
            <a:off x="1209207" y="1382286"/>
            <a:ext cx="71103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sleepin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don’t hurt dreams, when it fit guud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I’ll go to Manhattan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look at a platypus diving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say dat creature needs water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it see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somethin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down der dat it needs,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think, y’all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move wid water, and dream wid a journey,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on da way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see rain fall down sometime,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thank Gawd.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181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B7E8D-0FC5-3924-716B-373E69603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345101-FA07-559D-3253-C0CB68D08AD0}"/>
              </a:ext>
            </a:extLst>
          </p:cNvPr>
          <p:cNvSpPr txBox="1"/>
          <p:nvPr/>
        </p:nvSpPr>
        <p:spPr>
          <a:xfrm>
            <a:off x="1209207" y="89545"/>
            <a:ext cx="647575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7. For Anna,</a:t>
            </a:r>
          </a:p>
          <a:p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keep your dream, child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Of singing with a man playing guitar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go to Manhattan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we’ll go to Manhattan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sit in a place we love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Keep your dream, child</a:t>
            </a:r>
          </a:p>
          <a:p>
            <a:r>
              <a:rPr lang="en-US" dirty="0"/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721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5F8E-8EBD-F274-4DBB-4AE27159B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F9EF7A-66B7-ACEB-C0D4-65CC0BE34B63}"/>
              </a:ext>
            </a:extLst>
          </p:cNvPr>
          <p:cNvSpPr txBox="1"/>
          <p:nvPr/>
        </p:nvSpPr>
        <p:spPr>
          <a:xfrm>
            <a:off x="1209207" y="89545"/>
            <a:ext cx="1120264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</a:rPr>
              <a:t> </a:t>
            </a: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8. I need that same </a:t>
            </a:r>
            <a:r>
              <a:rPr lang="en-US" sz="2000" b="1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same</a:t>
            </a: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 song, remember dat time on the C-Train?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someone in the neighborhood was practicing French horn, an practice some more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dat same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same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song, helps me think about Manhattan,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da French horn helps me be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s'well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da French horn helps me, ma heart be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s'well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I'm thinking about Harlem, but I'm in Frisco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I'm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thinkin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about a beautiful Black man I saw 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runnin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to church in dress shoes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beautiful Indian man, who blew a conch shell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marching bands on da field, fer high school football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coffee with cinnamon, and Autumn leaves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holdin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hands when we need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let that French horn play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it play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375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829F9-97C1-5B62-175E-A0B4D951B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AFC4D7-CF34-FC94-EC6B-105A626A9FD9}"/>
              </a:ext>
            </a:extLst>
          </p:cNvPr>
          <p:cNvSpPr txBox="1"/>
          <p:nvPr/>
        </p:nvSpPr>
        <p:spPr>
          <a:xfrm>
            <a:off x="1209207" y="89545"/>
            <a:ext cx="112026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be where you need, I hope I can know your name one day, 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say, 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Have you heard the man practice dat French horn, 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like I did dat day?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 let ma heart be so well, sweet Lord Jesus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368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6777D-41D6-4DA8-7CD0-42CB4C5FF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E449DF-FA2F-7B17-1676-CE12B7020598}"/>
              </a:ext>
            </a:extLst>
          </p:cNvPr>
          <p:cNvSpPr txBox="1"/>
          <p:nvPr/>
        </p:nvSpPr>
        <p:spPr>
          <a:xfrm>
            <a:off x="1209207" y="89545"/>
            <a:ext cx="11202649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9. Reminding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I’ve traveled many places.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“I’ll remind you, I’ll remind you.”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I’ve seen so many things.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“I’ll remind you, I’ll remind you.”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I’ve stared, and I’ve forgotten.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“No, I’ll remind you, I’ll remind you.”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I’ll travel many places.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“I’ll remind you, I’ll remind you.”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I’ll see so many things.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“I’ll remind you, I’ll remind you.”</a:t>
            </a:r>
          </a:p>
          <a:p>
            <a:r>
              <a:rPr lang="en-US" dirty="0"/>
              <a:t> 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82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0BED-307C-7838-EE55-FD0890487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D3D1FD-D73B-FB1F-078A-DDF72A3D22BE}"/>
              </a:ext>
            </a:extLst>
          </p:cNvPr>
          <p:cNvSpPr txBox="1"/>
          <p:nvPr/>
        </p:nvSpPr>
        <p:spPr>
          <a:xfrm>
            <a:off x="1209207" y="89545"/>
            <a:ext cx="592611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10. The Glory of God is Also Here, Dante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“La gloria di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colui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che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tutto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move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per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l’universo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penetra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, 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risplende</a:t>
            </a:r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una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parte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più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e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meno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altrove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”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            ~from Canto I of Dante’s “Paradiso”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us go then, with paradise light, both of us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the evening is with the moonlight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Like a child waiting for his father to arrive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us go, through unwieldy pebbled streets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unlit corners with God’s light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Of restful nights in staggering pieces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With gray lined huts and seashells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Streets that follow like meaning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Of hopeful sighs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a somber hope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Can I live without love?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us go and attend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dirty="0"/>
              <a:t> 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C9E581-E8A7-9A3B-8987-FB0652B018F2}"/>
              </a:ext>
            </a:extLst>
          </p:cNvPr>
          <p:cNvSpPr txBox="1"/>
          <p:nvPr/>
        </p:nvSpPr>
        <p:spPr>
          <a:xfrm>
            <a:off x="6505730" y="5291528"/>
            <a:ext cx="5231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377683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8481B-C295-86F2-0265-725C710BE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20BE02-8C48-27B9-5856-DCD53322CDA6}"/>
              </a:ext>
            </a:extLst>
          </p:cNvPr>
          <p:cNvSpPr txBox="1"/>
          <p:nvPr/>
        </p:nvSpPr>
        <p:spPr>
          <a:xfrm>
            <a:off x="1209207" y="89545"/>
            <a:ext cx="5776209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11. Thoughts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And Winston belonged to a brick layer’s union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painted landscapes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Do you think about the Jewel in the Crown?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Mr. Mountbatten was a viceroy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I’ve never laid and brick nor a stone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I live in a house wid bricks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Winston wrote about the history of the world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I write about the history of the United States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There’s a statue of Abraham Lincoln not too far from the basement rooms in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Londontown</a:t>
            </a:r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don’t smoke cigars, because they cause illness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heard about hot dogs at the White House when Winston came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winter, wasn’t it?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He needed naval ships methinks, and let there be no war.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CA33D-4B07-353B-D9E5-C7476B5AF40F}"/>
              </a:ext>
            </a:extLst>
          </p:cNvPr>
          <p:cNvSpPr txBox="1"/>
          <p:nvPr/>
        </p:nvSpPr>
        <p:spPr>
          <a:xfrm>
            <a:off x="7135317" y="3102964"/>
            <a:ext cx="577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514507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5EE94-6869-A941-3D9D-347918F07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54EE68-4CB3-4597-2D76-CB3380CFACC7}"/>
              </a:ext>
            </a:extLst>
          </p:cNvPr>
          <p:cNvSpPr txBox="1"/>
          <p:nvPr/>
        </p:nvSpPr>
        <p:spPr>
          <a:xfrm>
            <a:off x="1209207" y="89545"/>
            <a:ext cx="592611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India gained its independence in 1947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Singapore became a nation in 1965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think about war, and let there be no war.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think about Peter at Gethsemane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do we need to lend a hand?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What do they think in Moscow and in Rome?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I’ve lived in Singapore where houses are built up in tall buildings, and I’ve seen many are very small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Probably we should live in many places is what I thought when I was in high school, because of point of view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D5A25-B203-64C6-71D2-40DAD673761B}"/>
              </a:ext>
            </a:extLst>
          </p:cNvPr>
          <p:cNvSpPr txBox="1"/>
          <p:nvPr/>
        </p:nvSpPr>
        <p:spPr>
          <a:xfrm>
            <a:off x="6096000" y="2713220"/>
            <a:ext cx="529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984344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7018-B8B1-AB01-7C78-2D9E0B687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DFCE46-5418-ED67-F1DB-DB384AA4EE62}"/>
              </a:ext>
            </a:extLst>
          </p:cNvPr>
          <p:cNvSpPr txBox="1"/>
          <p:nvPr/>
        </p:nvSpPr>
        <p:spPr>
          <a:xfrm>
            <a:off x="1269168" y="0"/>
            <a:ext cx="5926111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I’ve not had to shovel snow very much, but now,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Texas is too hot, you see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it may be time to head North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Brick layers are suffering here in Texas, and I think we need to look at what to do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Can we stay moving together? I wonder what the weather is like in Singapore today, because fewer drive there with so many trains and buses that are safe to travel in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If we could, it wouldn’t be bad to build a train track along the coast of California and see the ocean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while riding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People love the ocean still, but Galveston is not a   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safe place for wading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you love someone, you want to take 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care of them, even if they are ill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dirty="0"/>
              <a:t> 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9F45B2-C541-03AC-7EEF-BEB39CFD7023}"/>
              </a:ext>
            </a:extLst>
          </p:cNvPr>
          <p:cNvSpPr txBox="1"/>
          <p:nvPr/>
        </p:nvSpPr>
        <p:spPr>
          <a:xfrm>
            <a:off x="6210924" y="5842337"/>
            <a:ext cx="5436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1124348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7CAEC-5AC9-DE54-FA5E-267C2E22B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76D267-C2B9-E668-6D37-CE27ACCBAF50}"/>
              </a:ext>
            </a:extLst>
          </p:cNvPr>
          <p:cNvSpPr txBox="1"/>
          <p:nvPr/>
        </p:nvSpPr>
        <p:spPr>
          <a:xfrm>
            <a:off x="1209207" y="284415"/>
            <a:ext cx="592611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them see the places you love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say there’s a bookmark here in my mind for a reason, and I need ta show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ya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something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Let’s find a home we love and think about it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 </a:t>
            </a:r>
          </a:p>
          <a:p>
            <a:r>
              <a:rPr lang="en-US" dirty="0"/>
              <a:t> </a:t>
            </a: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pPr hangingPunct="0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 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F12A1-17F2-F974-72BE-4BB22C05C590}"/>
              </a:ext>
            </a:extLst>
          </p:cNvPr>
          <p:cNvSpPr txBox="1"/>
          <p:nvPr/>
        </p:nvSpPr>
        <p:spPr>
          <a:xfrm>
            <a:off x="6805534" y="5270395"/>
            <a:ext cx="52815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2177404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F088F-6C2A-9804-47EC-A9E6551A5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32A91C-64D4-ABB5-468A-7D2173D30537}"/>
              </a:ext>
            </a:extLst>
          </p:cNvPr>
          <p:cNvSpPr txBox="1"/>
          <p:nvPr/>
        </p:nvSpPr>
        <p:spPr>
          <a:xfrm>
            <a:off x="1209207" y="284415"/>
            <a:ext cx="592611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12. At Home, Blinds Open, Shadowy Love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bean was in bloom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Leafy shrubs through in, green cherry covers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Didn’t see within, though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Now it’s growing here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tongue don’t mind bitter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No, the tongue don’t mind bitter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traffic was there, on the 405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 the 101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the day was done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visual realm in the sky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Looked bleak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needed a hand, on the steering wheel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tongue don’t mind bitter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No, the tongue don’t mind bitter</a:t>
            </a: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C85073-7E01-D6F9-FEC3-302AEC4220EA}"/>
              </a:ext>
            </a:extLst>
          </p:cNvPr>
          <p:cNvSpPr txBox="1"/>
          <p:nvPr/>
        </p:nvSpPr>
        <p:spPr>
          <a:xfrm>
            <a:off x="5596327" y="5557922"/>
            <a:ext cx="5661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444862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D4F02-4919-B1EE-5CEC-1315B4D2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B88A32-E7D0-F174-8E51-79C7C3C0BAD1}"/>
              </a:ext>
            </a:extLst>
          </p:cNvPr>
          <p:cNvSpPr txBox="1"/>
          <p:nvPr/>
        </p:nvSpPr>
        <p:spPr>
          <a:xfrm>
            <a:off x="1209207" y="284415"/>
            <a:ext cx="592611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At home, I opened up the blinds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Today, love there, like there’s shadowy love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We’re not pilots now, like we used to be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painting has color, like shadowy love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We’ve been in offices, with shadowy love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No, the tongue don’t mind bitter,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</a:t>
            </a:r>
            <a:r>
              <a:rPr lang="en-US" sz="2000" dirty="0" err="1">
                <a:latin typeface="Amasis MT Pro" panose="02040504050005020304" pitchFamily="18" charset="0"/>
                <a:cs typeface="Adobe Devanagari" panose="02040503050201020203" pitchFamily="18" charset="0"/>
              </a:rPr>
              <a:t>ain’t</a:t>
            </a: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 no plane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Today we can order in shirts, with shadowy love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dream of holy rooms to rent with yellow daffodils</a:t>
            </a: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Speak Lord, now You know I’m listening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Need, Lord, desire so sweet and patient too</a:t>
            </a: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B0306-92B5-149D-E3AE-A59BF787F1C0}"/>
              </a:ext>
            </a:extLst>
          </p:cNvPr>
          <p:cNvSpPr txBox="1"/>
          <p:nvPr/>
        </p:nvSpPr>
        <p:spPr>
          <a:xfrm>
            <a:off x="6360826" y="5366479"/>
            <a:ext cx="5556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410281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154DA-AD5F-CFD8-FD00-59A5197B4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9C3755-91C1-699B-6477-033A6CD8567E}"/>
              </a:ext>
            </a:extLst>
          </p:cNvPr>
          <p:cNvSpPr txBox="1"/>
          <p:nvPr/>
        </p:nvSpPr>
        <p:spPr>
          <a:xfrm>
            <a:off x="1209207" y="284415"/>
            <a:ext cx="592611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Love, love, seep in, don’t mind bitter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Coffee beans can grow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at a temperature of 74 degrees sometimes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sometimes, they may need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Cooler temperatures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can put this song poem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On our refrigerator, if you need me to, Jaan.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What kind of coffee do you love?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Love, love, holy love,</a:t>
            </a:r>
          </a:p>
          <a:p>
            <a:pPr fontAlgn="base"/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Love, love, I worship You, Lord</a:t>
            </a:r>
          </a:p>
          <a:p>
            <a:pPr fontAlgn="base"/>
            <a:br>
              <a:rPr lang="en-US" dirty="0"/>
            </a:br>
            <a:endParaRPr lang="en-US" dirty="0"/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6D518-B7B1-9F5B-0F42-8DC295F22D11}"/>
              </a:ext>
            </a:extLst>
          </p:cNvPr>
          <p:cNvSpPr txBox="1"/>
          <p:nvPr/>
        </p:nvSpPr>
        <p:spPr>
          <a:xfrm>
            <a:off x="3257862" y="5347339"/>
            <a:ext cx="6395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1573018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7131-FFC3-1FF4-5FF4-92AE20669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B51459-66F4-0810-B5D3-7446B05302EF}"/>
              </a:ext>
            </a:extLst>
          </p:cNvPr>
          <p:cNvSpPr txBox="1"/>
          <p:nvPr/>
        </p:nvSpPr>
        <p:spPr>
          <a:xfrm>
            <a:off x="1209207" y="284415"/>
            <a:ext cx="640579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13. Our Clothes Were Touched by Light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have spoken about my dreams, on occasion,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some have tread unkindly,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but now friendship is not like an anchor,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no, but a feeling of anchor still holds,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warm cup of coffee,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can help a woman feel secure, at home,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dreams and money, are often thought of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friends are meeting,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still we survive, and still we survive,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still we need a threshold, in a home,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grace come in and feet feel soft, something good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 say, see how I've been dreaming, here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please help me light a holy candle, here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cloth, and earthly cloth, is touched by Heaven's light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let's not wait for Christmas, let's dream even now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3C50BA-888C-44E2-544E-104454903B65}"/>
              </a:ext>
            </a:extLst>
          </p:cNvPr>
          <p:cNvSpPr txBox="1"/>
          <p:nvPr/>
        </p:nvSpPr>
        <p:spPr>
          <a:xfrm>
            <a:off x="6200931" y="3646196"/>
            <a:ext cx="5416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18987111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40FCA-09E6-E166-3E38-B00E04985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2310D8-7990-B869-9BFC-34F6FF4859B7}"/>
              </a:ext>
            </a:extLst>
          </p:cNvPr>
          <p:cNvSpPr txBox="1"/>
          <p:nvPr/>
        </p:nvSpPr>
        <p:spPr>
          <a:xfrm>
            <a:off x="1209207" y="284415"/>
            <a:ext cx="592611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14. The sun will soon set, on a Saturday,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See the orange, there, so lovely,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do think of a "A Tale of Two Cities," really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where is the mystery of the new person?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does it dwell in my soul, Lord God,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or is it there, being known, with feeling too?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sun sets everyday, and lovely to be known,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by a same friend, who has seen a sky,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who has known me for so long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let my soul be a sanctuary,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which, you can dwell, Lord God,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a mystery, ever there, ever new, ever home.</a:t>
            </a:r>
          </a:p>
          <a:p>
            <a:endParaRPr lang="en-US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78234-2A73-DD6B-5D28-F45444390A3F}"/>
              </a:ext>
            </a:extLst>
          </p:cNvPr>
          <p:cNvSpPr txBox="1"/>
          <p:nvPr/>
        </p:nvSpPr>
        <p:spPr>
          <a:xfrm>
            <a:off x="6405796" y="5156617"/>
            <a:ext cx="5541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671055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76AA-4C63-11F3-B108-21BCE1592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E1EDE2-028E-57A5-3303-377CE8FCEF05}"/>
              </a:ext>
            </a:extLst>
          </p:cNvPr>
          <p:cNvSpPr txBox="1"/>
          <p:nvPr/>
        </p:nvSpPr>
        <p:spPr>
          <a:xfrm>
            <a:off x="1209207" y="284415"/>
            <a:ext cx="59261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fontAlgn="base"/>
            <a:r>
              <a:rPr lang="en-US" sz="2000" b="1" dirty="0">
                <a:latin typeface="Amasis MT Pro" panose="02040504050005020304" pitchFamily="18" charset="0"/>
                <a:cs typeface="Adobe Devanagari" panose="02040503050201020203" pitchFamily="18" charset="0"/>
              </a:rPr>
              <a:t>15. Dear Kahlil, this is my prayer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 think I have grieved,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when I parted with friends,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grief be sweet now, Lord God,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amen.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I awoke,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came, and he called me friend,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my best be for him,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let me rest with my Beloved Friend,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saints are with us,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he was always with me and inside,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when a newly loved friend comes,</a:t>
            </a:r>
            <a:b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to see us newly, we can rest.</a:t>
            </a:r>
            <a:endParaRPr lang="en-US" sz="2000" b="1" dirty="0">
              <a:latin typeface="Amasis MT Pro" panose="02040504050005020304" pitchFamily="18" charset="0"/>
              <a:cs typeface="Adobe Devanagari" panose="020405030502010202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ED3368-8EE1-2F6C-7753-9BB25705AF67}"/>
              </a:ext>
            </a:extLst>
          </p:cNvPr>
          <p:cNvSpPr txBox="1"/>
          <p:nvPr/>
        </p:nvSpPr>
        <p:spPr>
          <a:xfrm>
            <a:off x="5551358" y="5557922"/>
            <a:ext cx="5431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The glory of God is here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And digs deep down into the universe, shine</a:t>
            </a:r>
          </a:p>
          <a:p>
            <a:r>
              <a:rPr lang="en-US" sz="2000" dirty="0">
                <a:latin typeface="Amasis MT Pro" panose="02040504050005020304" pitchFamily="18" charset="0"/>
                <a:cs typeface="Adobe Devanagari" panose="02040503050201020203" pitchFamily="18" charset="0"/>
              </a:rPr>
              <a:t>In one part here, and in this dim corner too</a:t>
            </a:r>
          </a:p>
        </p:txBody>
      </p:sp>
    </p:spTree>
    <p:extLst>
      <p:ext uri="{BB962C8B-B14F-4D97-AF65-F5344CB8AC3E}">
        <p14:creationId xmlns:p14="http://schemas.microsoft.com/office/powerpoint/2010/main" val="3491068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3685</Words>
  <Application>Microsoft Office PowerPoint</Application>
  <PresentationFormat>Widescreen</PresentationFormat>
  <Paragraphs>496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Adobe Devanagari</vt:lpstr>
      <vt:lpstr>Amasis MT Pro</vt:lpstr>
      <vt:lpstr>Aptos</vt:lpstr>
      <vt:lpstr>Aptos Display</vt:lpstr>
      <vt:lpstr>Arial</vt:lpstr>
      <vt:lpstr>Office Theme</vt:lpstr>
      <vt:lpstr>PowerPoint Presentation</vt:lpstr>
      <vt:lpstr>     </vt:lpstr>
      <vt:lpstr>     </vt:lpstr>
      <vt:lpstr>     </vt:lpstr>
      <vt:lpstr>     </vt:lpstr>
      <vt:lpstr>PowerPoint Presentation</vt:lpstr>
      <vt:lpstr>     </vt:lpstr>
      <vt:lpstr>     </vt:lpstr>
      <vt:lpstr>     </vt:lpstr>
      <vt:lpstr>     </vt:lpstr>
      <vt:lpstr>     </vt:lpstr>
      <vt:lpstr>     </vt:lpstr>
      <vt:lpstr>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Kumar</dc:creator>
  <cp:lastModifiedBy>Sara Kumar</cp:lastModifiedBy>
  <cp:revision>9</cp:revision>
  <dcterms:created xsi:type="dcterms:W3CDTF">2026-09-20T01:12:36Z</dcterms:created>
  <dcterms:modified xsi:type="dcterms:W3CDTF">2026-10-09T15:25:27Z</dcterms:modified>
</cp:coreProperties>
</file>