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35"/>
  </p:notesMasterIdLst>
  <p:sldIdLst>
    <p:sldId id="326" r:id="rId5"/>
    <p:sldId id="301" r:id="rId6"/>
    <p:sldId id="274" r:id="rId7"/>
    <p:sldId id="275" r:id="rId8"/>
    <p:sldId id="302" r:id="rId9"/>
    <p:sldId id="303" r:id="rId10"/>
    <p:sldId id="261" r:id="rId11"/>
    <p:sldId id="304" r:id="rId12"/>
    <p:sldId id="306"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7" r:id="rId32"/>
    <p:sldId id="305" r:id="rId33"/>
    <p:sldId id="28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35ED75-5E78-43A6-92DE-9AF998B0C8E0}" v="4" dt="2026-07-31T14:26:48.789"/>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Kumar" userId="327b8fab8174bea5" providerId="LiveId" clId="{78D955AC-680B-4E90-B644-63058F9C0DDC}"/>
    <pc:docChg chg="undo custSel addSld delSld modSld sldOrd">
      <pc:chgData name="Sara Kumar" userId="327b8fab8174bea5" providerId="LiveId" clId="{78D955AC-680B-4E90-B644-63058F9C0DDC}" dt="2026-07-31T16:38:31.903" v="905" actId="20577"/>
      <pc:docMkLst>
        <pc:docMk/>
      </pc:docMkLst>
      <pc:sldChg chg="del">
        <pc:chgData name="Sara Kumar" userId="327b8fab8174bea5" providerId="LiveId" clId="{78D955AC-680B-4E90-B644-63058F9C0DDC}" dt="2026-07-31T14:29:02.819" v="897" actId="2696"/>
        <pc:sldMkLst>
          <pc:docMk/>
          <pc:sldMk cId="1997080983" sldId="256"/>
        </pc:sldMkLst>
      </pc:sldChg>
      <pc:sldChg chg="addSp delSp modSp mod">
        <pc:chgData name="Sara Kumar" userId="327b8fab8174bea5" providerId="LiveId" clId="{78D955AC-680B-4E90-B644-63058F9C0DDC}" dt="2026-07-31T13:08:39.837" v="715" actId="1076"/>
        <pc:sldMkLst>
          <pc:docMk/>
          <pc:sldMk cId="3694374871" sldId="261"/>
        </pc:sldMkLst>
        <pc:spChg chg="add mod">
          <ac:chgData name="Sara Kumar" userId="327b8fab8174bea5" providerId="LiveId" clId="{78D955AC-680B-4E90-B644-63058F9C0DDC}" dt="2026-07-31T13:08:39.837" v="715" actId="1076"/>
          <ac:spMkLst>
            <pc:docMk/>
            <pc:sldMk cId="3694374871" sldId="261"/>
            <ac:spMk id="2" creationId="{8A3686FD-9A5D-CD29-549A-A9A907E982E2}"/>
          </ac:spMkLst>
        </pc:spChg>
        <pc:spChg chg="mod">
          <ac:chgData name="Sara Kumar" userId="327b8fab8174bea5" providerId="LiveId" clId="{78D955AC-680B-4E90-B644-63058F9C0DDC}" dt="2026-07-04T14:50:15.601" v="78" actId="20577"/>
          <ac:spMkLst>
            <pc:docMk/>
            <pc:sldMk cId="3694374871" sldId="261"/>
            <ac:spMk id="3" creationId="{C49D6D8D-4EF5-4265-88C3-9A7C15E6DEC4}"/>
          </ac:spMkLst>
        </pc:spChg>
        <pc:spChg chg="add del mod">
          <ac:chgData name="Sara Kumar" userId="327b8fab8174bea5" providerId="LiveId" clId="{78D955AC-680B-4E90-B644-63058F9C0DDC}" dt="2026-07-31T13:07:07.257" v="634" actId="478"/>
          <ac:spMkLst>
            <pc:docMk/>
            <pc:sldMk cId="3694374871" sldId="261"/>
            <ac:spMk id="5" creationId="{85932E4A-E6E4-E688-93BA-602BD9BADFCE}"/>
          </ac:spMkLst>
        </pc:spChg>
        <pc:spChg chg="mod">
          <ac:chgData name="Sara Kumar" userId="327b8fab8174bea5" providerId="LiveId" clId="{78D955AC-680B-4E90-B644-63058F9C0DDC}" dt="2026-07-04T14:49:29.288" v="70" actId="20577"/>
          <ac:spMkLst>
            <pc:docMk/>
            <pc:sldMk cId="3694374871" sldId="261"/>
            <ac:spMk id="9" creationId="{FA07F907-7103-DBB6-990E-1536C4875DDE}"/>
          </ac:spMkLst>
        </pc:spChg>
        <pc:spChg chg="del mod">
          <ac:chgData name="Sara Kumar" userId="327b8fab8174bea5" providerId="LiveId" clId="{78D955AC-680B-4E90-B644-63058F9C0DDC}" dt="2026-07-31T13:06:57.763" v="633" actId="478"/>
          <ac:spMkLst>
            <pc:docMk/>
            <pc:sldMk cId="3694374871" sldId="261"/>
            <ac:spMk id="11" creationId="{8C803DE5-6EF0-4F28-8C50-C142E51B6F78}"/>
          </ac:spMkLst>
        </pc:spChg>
      </pc:sldChg>
      <pc:sldChg chg="addSp delSp modSp mod chgLayout">
        <pc:chgData name="Sara Kumar" userId="327b8fab8174bea5" providerId="LiveId" clId="{78D955AC-680B-4E90-B644-63058F9C0DDC}" dt="2026-07-07T20:10:14.725" v="341" actId="207"/>
        <pc:sldMkLst>
          <pc:docMk/>
          <pc:sldMk cId="2966309257" sldId="274"/>
        </pc:sldMkLst>
        <pc:spChg chg="mod ord">
          <ac:chgData name="Sara Kumar" userId="327b8fab8174bea5" providerId="LiveId" clId="{78D955AC-680B-4E90-B644-63058F9C0DDC}" dt="2026-07-07T20:10:14.725" v="341" actId="207"/>
          <ac:spMkLst>
            <pc:docMk/>
            <pc:sldMk cId="2966309257" sldId="274"/>
            <ac:spMk id="3" creationId="{E905E107-9713-4C30-AE85-314FCED0660B}"/>
          </ac:spMkLst>
        </pc:spChg>
        <pc:spChg chg="mod">
          <ac:chgData name="Sara Kumar" userId="327b8fab8174bea5" providerId="LiveId" clId="{78D955AC-680B-4E90-B644-63058F9C0DDC}" dt="2026-07-07T20:09:45.982" v="338" actId="1076"/>
          <ac:spMkLst>
            <pc:docMk/>
            <pc:sldMk cId="2966309257" sldId="274"/>
            <ac:spMk id="8" creationId="{066A5119-9A4B-0AD9-F5CB-B19079EF4659}"/>
          </ac:spMkLst>
        </pc:spChg>
      </pc:sldChg>
      <pc:sldChg chg="delSp modSp mod">
        <pc:chgData name="Sara Kumar" userId="327b8fab8174bea5" providerId="LiveId" clId="{78D955AC-680B-4E90-B644-63058F9C0DDC}" dt="2026-07-07T20:16:59.927" v="364" actId="478"/>
        <pc:sldMkLst>
          <pc:docMk/>
          <pc:sldMk cId="3263422996" sldId="275"/>
        </pc:sldMkLst>
        <pc:spChg chg="mod">
          <ac:chgData name="Sara Kumar" userId="327b8fab8174bea5" providerId="LiveId" clId="{78D955AC-680B-4E90-B644-63058F9C0DDC}" dt="2026-07-04T14:47:38.095" v="43" actId="1076"/>
          <ac:spMkLst>
            <pc:docMk/>
            <pc:sldMk cId="3263422996" sldId="275"/>
            <ac:spMk id="21" creationId="{204DAC84-837C-40BB-8177-C1D5A4092E2C}"/>
          </ac:spMkLst>
        </pc:spChg>
      </pc:sldChg>
      <pc:sldChg chg="addSp delSp modSp mod">
        <pc:chgData name="Sara Kumar" userId="327b8fab8174bea5" providerId="LiveId" clId="{78D955AC-680B-4E90-B644-63058F9C0DDC}" dt="2026-07-04T15:03:56.969" v="239" actId="478"/>
        <pc:sldMkLst>
          <pc:docMk/>
          <pc:sldMk cId="1604482673" sldId="284"/>
        </pc:sldMkLst>
        <pc:spChg chg="mod">
          <ac:chgData name="Sara Kumar" userId="327b8fab8174bea5" providerId="LiveId" clId="{78D955AC-680B-4E90-B644-63058F9C0DDC}" dt="2026-07-04T15:01:57.389" v="234" actId="20577"/>
          <ac:spMkLst>
            <pc:docMk/>
            <pc:sldMk cId="1604482673" sldId="284"/>
            <ac:spMk id="2" creationId="{7CF8B644-5F5A-4E5B-BA28-DE6E222EB900}"/>
          </ac:spMkLst>
        </pc:spChg>
      </pc:sldChg>
      <pc:sldChg chg="addSp delSp modSp mod modClrScheme chgLayout">
        <pc:chgData name="Sara Kumar" userId="327b8fab8174bea5" providerId="LiveId" clId="{78D955AC-680B-4E90-B644-63058F9C0DDC}" dt="2026-07-31T14:29:14.960" v="898" actId="207"/>
        <pc:sldMkLst>
          <pc:docMk/>
          <pc:sldMk cId="913396457" sldId="301"/>
        </pc:sldMkLst>
        <pc:spChg chg="mod ord">
          <ac:chgData name="Sara Kumar" userId="327b8fab8174bea5" providerId="LiveId" clId="{78D955AC-680B-4E90-B644-63058F9C0DDC}" dt="2026-07-07T20:15:00.223" v="359" actId="1076"/>
          <ac:spMkLst>
            <pc:docMk/>
            <pc:sldMk cId="913396457" sldId="301"/>
            <ac:spMk id="15" creationId="{029A8827-3374-4A11-8C85-AA2D78E9D5F2}"/>
          </ac:spMkLst>
        </pc:spChg>
        <pc:spChg chg="mod ord">
          <ac:chgData name="Sara Kumar" userId="327b8fab8174bea5" providerId="LiveId" clId="{78D955AC-680B-4E90-B644-63058F9C0DDC}" dt="2026-07-07T20:13:41.121" v="355" actId="207"/>
          <ac:spMkLst>
            <pc:docMk/>
            <pc:sldMk cId="913396457" sldId="301"/>
            <ac:spMk id="17" creationId="{017C5392-1C76-48FA-8940-76AD15BCEF55}"/>
          </ac:spMkLst>
        </pc:spChg>
        <pc:spChg chg="mod ord">
          <ac:chgData name="Sara Kumar" userId="327b8fab8174bea5" providerId="LiveId" clId="{78D955AC-680B-4E90-B644-63058F9C0DDC}" dt="2026-07-31T14:29:14.960" v="898" actId="207"/>
          <ac:spMkLst>
            <pc:docMk/>
            <pc:sldMk cId="913396457" sldId="301"/>
            <ac:spMk id="23" creationId="{02E0DE71-4D88-4BC4-A247-4E1F6302359A}"/>
          </ac:spMkLst>
        </pc:spChg>
      </pc:sldChg>
      <pc:sldChg chg="addSp delSp modSp mod chgLayout">
        <pc:chgData name="Sara Kumar" userId="327b8fab8174bea5" providerId="LiveId" clId="{78D955AC-680B-4E90-B644-63058F9C0DDC}" dt="2026-07-31T14:33:05.429" v="900" actId="207"/>
        <pc:sldMkLst>
          <pc:docMk/>
          <pc:sldMk cId="987058325" sldId="302"/>
        </pc:sldMkLst>
        <pc:spChg chg="mod ord">
          <ac:chgData name="Sara Kumar" userId="327b8fab8174bea5" providerId="LiveId" clId="{78D955AC-680B-4E90-B644-63058F9C0DDC}" dt="2026-07-31T14:33:05.429" v="900" actId="207"/>
          <ac:spMkLst>
            <pc:docMk/>
            <pc:sldMk cId="987058325" sldId="302"/>
            <ac:spMk id="5" creationId="{DAA5D918-5B45-4D88-8C26-91A061D33F99}"/>
          </ac:spMkLst>
        </pc:spChg>
      </pc:sldChg>
      <pc:sldChg chg="addSp delSp modSp mod chgLayout">
        <pc:chgData name="Sara Kumar" userId="327b8fab8174bea5" providerId="LiveId" clId="{78D955AC-680B-4E90-B644-63058F9C0DDC}" dt="2026-07-31T14:29:50.822" v="899" actId="207"/>
        <pc:sldMkLst>
          <pc:docMk/>
          <pc:sldMk cId="1942084311" sldId="303"/>
        </pc:sldMkLst>
        <pc:spChg chg="add del mod ord">
          <ac:chgData name="Sara Kumar" userId="327b8fab8174bea5" providerId="LiveId" clId="{78D955AC-680B-4E90-B644-63058F9C0DDC}" dt="2026-07-31T12:59:28.630" v="370" actId="478"/>
          <ac:spMkLst>
            <pc:docMk/>
            <pc:sldMk cId="1942084311" sldId="303"/>
            <ac:spMk id="2" creationId="{9890FC95-336A-7425-675F-5CEC82A4AC0C}"/>
          </ac:spMkLst>
        </pc:spChg>
        <pc:spChg chg="mod ord">
          <ac:chgData name="Sara Kumar" userId="327b8fab8174bea5" providerId="LiveId" clId="{78D955AC-680B-4E90-B644-63058F9C0DDC}" dt="2026-07-31T13:00:38.716" v="375" actId="20577"/>
          <ac:spMkLst>
            <pc:docMk/>
            <pc:sldMk cId="1942084311" sldId="303"/>
            <ac:spMk id="3" creationId="{1AD8E0FE-CD1D-48DB-9832-7196271719E1}"/>
          </ac:spMkLst>
        </pc:spChg>
        <pc:spChg chg="mod ord">
          <ac:chgData name="Sara Kumar" userId="327b8fab8174bea5" providerId="LiveId" clId="{78D955AC-680B-4E90-B644-63058F9C0DDC}" dt="2026-07-31T12:57:44.464" v="369" actId="700"/>
          <ac:spMkLst>
            <pc:docMk/>
            <pc:sldMk cId="1942084311" sldId="303"/>
            <ac:spMk id="4" creationId="{5D737F8D-2314-4D6B-8ADD-E5DD60C8C713}"/>
          </ac:spMkLst>
        </pc:spChg>
        <pc:spChg chg="mod">
          <ac:chgData name="Sara Kumar" userId="327b8fab8174bea5" providerId="LiveId" clId="{78D955AC-680B-4E90-B644-63058F9C0DDC}" dt="2026-07-04T18:00:06.279" v="332" actId="20577"/>
          <ac:spMkLst>
            <pc:docMk/>
            <pc:sldMk cId="1942084311" sldId="303"/>
            <ac:spMk id="8" creationId="{BDD3B1F9-0746-8BCB-2DA8-112DC047CE31}"/>
          </ac:spMkLst>
        </pc:spChg>
        <pc:spChg chg="mod ord">
          <ac:chgData name="Sara Kumar" userId="327b8fab8174bea5" providerId="LiveId" clId="{78D955AC-680B-4E90-B644-63058F9C0DDC}" dt="2026-07-31T14:29:50.822" v="899" actId="207"/>
          <ac:spMkLst>
            <pc:docMk/>
            <pc:sldMk cId="1942084311" sldId="303"/>
            <ac:spMk id="18" creationId="{8B4F1708-F345-4EB5-9655-4B0102B9E565}"/>
          </ac:spMkLst>
        </pc:spChg>
        <pc:graphicFrameChg chg="mod ord">
          <ac:chgData name="Sara Kumar" userId="327b8fab8174bea5" providerId="LiveId" clId="{78D955AC-680B-4E90-B644-63058F9C0DDC}" dt="2026-07-31T13:00:05.269" v="371" actId="12100"/>
          <ac:graphicFrameMkLst>
            <pc:docMk/>
            <pc:sldMk cId="1942084311" sldId="303"/>
            <ac:graphicFrameMk id="12" creationId="{03F66345-BC9C-4F39-A854-C9BC568419C0}"/>
          </ac:graphicFrameMkLst>
        </pc:graphicFrameChg>
      </pc:sldChg>
      <pc:sldChg chg="addSp delSp modSp mod chgLayout">
        <pc:chgData name="Sara Kumar" userId="327b8fab8174bea5" providerId="LiveId" clId="{78D955AC-680B-4E90-B644-63058F9C0DDC}" dt="2026-07-31T13:16:30.467" v="717" actId="700"/>
        <pc:sldMkLst>
          <pc:docMk/>
          <pc:sldMk cId="2362275533" sldId="304"/>
        </pc:sldMkLst>
        <pc:spChg chg="add del mod ord">
          <ac:chgData name="Sara Kumar" userId="327b8fab8174bea5" providerId="LiveId" clId="{78D955AC-680B-4E90-B644-63058F9C0DDC}" dt="2026-07-31T13:16:30.467" v="717" actId="700"/>
          <ac:spMkLst>
            <pc:docMk/>
            <pc:sldMk cId="2362275533" sldId="304"/>
            <ac:spMk id="3" creationId="{928189D5-8A38-096D-F7B8-FC844DD25672}"/>
          </ac:spMkLst>
        </pc:spChg>
        <pc:spChg chg="mod ord">
          <ac:chgData name="Sara Kumar" userId="327b8fab8174bea5" providerId="LiveId" clId="{78D955AC-680B-4E90-B644-63058F9C0DDC}" dt="2026-07-31T13:16:30.467" v="717" actId="700"/>
          <ac:spMkLst>
            <pc:docMk/>
            <pc:sldMk cId="2362275533" sldId="304"/>
            <ac:spMk id="5" creationId="{30349A24-7B64-4D34-8057-986A397B88C1}"/>
          </ac:spMkLst>
        </pc:spChg>
        <pc:spChg chg="mod ord">
          <ac:chgData name="Sara Kumar" userId="327b8fab8174bea5" providerId="LiveId" clId="{78D955AC-680B-4E90-B644-63058F9C0DDC}" dt="2026-07-31T13:16:30.467" v="717" actId="700"/>
          <ac:spMkLst>
            <pc:docMk/>
            <pc:sldMk cId="2362275533" sldId="304"/>
            <ac:spMk id="6" creationId="{1EDD65ED-56F7-8F74-C3E7-63972D2EC636}"/>
          </ac:spMkLst>
        </pc:spChg>
        <pc:spChg chg="mod ord">
          <ac:chgData name="Sara Kumar" userId="327b8fab8174bea5" providerId="LiveId" clId="{78D955AC-680B-4E90-B644-63058F9C0DDC}" dt="2026-07-31T13:16:30.467" v="717" actId="700"/>
          <ac:spMkLst>
            <pc:docMk/>
            <pc:sldMk cId="2362275533" sldId="304"/>
            <ac:spMk id="10" creationId="{D9046EF7-AC35-4EFD-B67B-BCCD7D223073}"/>
          </ac:spMkLst>
        </pc:spChg>
        <pc:spChg chg="mod ord">
          <ac:chgData name="Sara Kumar" userId="327b8fab8174bea5" providerId="LiveId" clId="{78D955AC-680B-4E90-B644-63058F9C0DDC}" dt="2026-07-31T13:16:30.467" v="717" actId="700"/>
          <ac:spMkLst>
            <pc:docMk/>
            <pc:sldMk cId="2362275533" sldId="304"/>
            <ac:spMk id="13" creationId="{250E3A27-246E-451F-8FA8-E6FD6935D787}"/>
          </ac:spMkLst>
        </pc:spChg>
        <pc:spChg chg="mod ord">
          <ac:chgData name="Sara Kumar" userId="327b8fab8174bea5" providerId="LiveId" clId="{78D955AC-680B-4E90-B644-63058F9C0DDC}" dt="2026-07-31T13:16:30.467" v="717" actId="700"/>
          <ac:spMkLst>
            <pc:docMk/>
            <pc:sldMk cId="2362275533" sldId="304"/>
            <ac:spMk id="14" creationId="{A1104E7E-55E9-451B-B30D-DCA20FC09E12}"/>
          </ac:spMkLst>
        </pc:spChg>
        <pc:spChg chg="mod ord">
          <ac:chgData name="Sara Kumar" userId="327b8fab8174bea5" providerId="LiveId" clId="{78D955AC-680B-4E90-B644-63058F9C0DDC}" dt="2026-07-31T13:16:30.467" v="717" actId="700"/>
          <ac:spMkLst>
            <pc:docMk/>
            <pc:sldMk cId="2362275533" sldId="304"/>
            <ac:spMk id="16" creationId="{44C7BFC5-24B5-4D4A-ABE8-E403ADD39EC8}"/>
          </ac:spMkLst>
        </pc:spChg>
      </pc:sldChg>
      <pc:sldChg chg="addSp delSp modSp mod">
        <pc:chgData name="Sara Kumar" userId="327b8fab8174bea5" providerId="LiveId" clId="{78D955AC-680B-4E90-B644-63058F9C0DDC}" dt="2026-07-04T15:03:50.171" v="238" actId="478"/>
        <pc:sldMkLst>
          <pc:docMk/>
          <pc:sldMk cId="390419980" sldId="305"/>
        </pc:sldMkLst>
      </pc:sldChg>
      <pc:sldChg chg="modSp mod">
        <pc:chgData name="Sara Kumar" userId="327b8fab8174bea5" providerId="LiveId" clId="{78D955AC-680B-4E90-B644-63058F9C0DDC}" dt="2026-07-04T14:57:27.101" v="144" actId="20577"/>
        <pc:sldMkLst>
          <pc:docMk/>
          <pc:sldMk cId="2009732999" sldId="306"/>
        </pc:sldMkLst>
        <pc:spChg chg="mod">
          <ac:chgData name="Sara Kumar" userId="327b8fab8174bea5" providerId="LiveId" clId="{78D955AC-680B-4E90-B644-63058F9C0DDC}" dt="2026-07-04T14:56:11.405" v="121" actId="20577"/>
          <ac:spMkLst>
            <pc:docMk/>
            <pc:sldMk cId="2009732999" sldId="306"/>
            <ac:spMk id="10" creationId="{42F1BB9A-9421-930A-5C3F-5A94F9B87085}"/>
          </ac:spMkLst>
        </pc:spChg>
        <pc:spChg chg="mod">
          <ac:chgData name="Sara Kumar" userId="327b8fab8174bea5" providerId="LiveId" clId="{78D955AC-680B-4E90-B644-63058F9C0DDC}" dt="2026-07-04T14:57:27.101" v="144" actId="20577"/>
          <ac:spMkLst>
            <pc:docMk/>
            <pc:sldMk cId="2009732999" sldId="306"/>
            <ac:spMk id="21" creationId="{63F91B79-98BE-0FF2-E264-54B172942D9D}"/>
          </ac:spMkLst>
        </pc:spChg>
      </pc:sldChg>
      <pc:sldChg chg="addSp delSp modSp mod chgLayout">
        <pc:chgData name="Sara Kumar" userId="327b8fab8174bea5" providerId="LiveId" clId="{78D955AC-680B-4E90-B644-63058F9C0DDC}" dt="2026-07-31T13:37:09.229" v="737" actId="207"/>
        <pc:sldMkLst>
          <pc:docMk/>
          <pc:sldMk cId="3561288336" sldId="308"/>
        </pc:sldMkLst>
        <pc:spChg chg="add del mod ord">
          <ac:chgData name="Sara Kumar" userId="327b8fab8174bea5" providerId="LiveId" clId="{78D955AC-680B-4E90-B644-63058F9C0DDC}" dt="2026-07-31T13:01:46.878" v="377" actId="478"/>
          <ac:spMkLst>
            <pc:docMk/>
            <pc:sldMk cId="3561288336" sldId="308"/>
            <ac:spMk id="4" creationId="{9539294B-0698-D76E-78C2-0EDE606B7B0F}"/>
          </ac:spMkLst>
        </pc:spChg>
        <pc:spChg chg="mod ord">
          <ac:chgData name="Sara Kumar" userId="327b8fab8174bea5" providerId="LiveId" clId="{78D955AC-680B-4E90-B644-63058F9C0DDC}" dt="2026-07-31T13:37:09.229" v="737" actId="207"/>
          <ac:spMkLst>
            <pc:docMk/>
            <pc:sldMk cId="3561288336" sldId="308"/>
            <ac:spMk id="5" creationId="{6FC237F6-26FC-6748-10BC-4A8A141F095D}"/>
          </ac:spMkLst>
        </pc:spChg>
        <pc:spChg chg="add del mod ord">
          <ac:chgData name="Sara Kumar" userId="327b8fab8174bea5" providerId="LiveId" clId="{78D955AC-680B-4E90-B644-63058F9C0DDC}" dt="2026-07-31T13:02:06.198" v="381" actId="478"/>
          <ac:spMkLst>
            <pc:docMk/>
            <pc:sldMk cId="3561288336" sldId="308"/>
            <ac:spMk id="6" creationId="{B98B4393-E1C8-C544-C7C2-219E2D66398F}"/>
          </ac:spMkLst>
        </pc:spChg>
        <pc:spChg chg="add del mod ord">
          <ac:chgData name="Sara Kumar" userId="327b8fab8174bea5" providerId="LiveId" clId="{78D955AC-680B-4E90-B644-63058F9C0DDC}" dt="2026-07-31T13:02:00.441" v="380" actId="478"/>
          <ac:spMkLst>
            <pc:docMk/>
            <pc:sldMk cId="3561288336" sldId="308"/>
            <ac:spMk id="7" creationId="{4D5A2050-9CC8-CC72-5181-7EEEB75A1B8D}"/>
          </ac:spMkLst>
        </pc:spChg>
        <pc:spChg chg="add del mod">
          <ac:chgData name="Sara Kumar" userId="327b8fab8174bea5" providerId="LiveId" clId="{78D955AC-680B-4E90-B644-63058F9C0DDC}" dt="2026-07-31T13:01:53.955" v="379" actId="478"/>
          <ac:spMkLst>
            <pc:docMk/>
            <pc:sldMk cId="3561288336" sldId="308"/>
            <ac:spMk id="21" creationId="{9B7E6164-2A81-89A0-1D12-FEABDA8B7EE9}"/>
          </ac:spMkLst>
        </pc:spChg>
      </pc:sldChg>
      <pc:sldChg chg="addSp delSp modSp mod chgLayout">
        <pc:chgData name="Sara Kumar" userId="327b8fab8174bea5" providerId="LiveId" clId="{78D955AC-680B-4E90-B644-63058F9C0DDC}" dt="2026-07-31T13:37:22.148" v="738" actId="207"/>
        <pc:sldMkLst>
          <pc:docMk/>
          <pc:sldMk cId="1994596570" sldId="309"/>
        </pc:sldMkLst>
        <pc:spChg chg="mod ord">
          <ac:chgData name="Sara Kumar" userId="327b8fab8174bea5" providerId="LiveId" clId="{78D955AC-680B-4E90-B644-63058F9C0DDC}" dt="2026-07-31T13:37:22.148" v="738" actId="207"/>
          <ac:spMkLst>
            <pc:docMk/>
            <pc:sldMk cId="1994596570" sldId="309"/>
            <ac:spMk id="5" creationId="{2030C021-DDEF-6C56-718B-4D5ECE20FC8E}"/>
          </ac:spMkLst>
        </pc:spChg>
      </pc:sldChg>
      <pc:sldChg chg="addSp delSp modSp mod chgLayout">
        <pc:chgData name="Sara Kumar" userId="327b8fab8174bea5" providerId="LiveId" clId="{78D955AC-680B-4E90-B644-63058F9C0DDC}" dt="2026-07-31T13:37:34.633" v="739" actId="207"/>
        <pc:sldMkLst>
          <pc:docMk/>
          <pc:sldMk cId="1330422188" sldId="310"/>
        </pc:sldMkLst>
        <pc:spChg chg="mod ord">
          <ac:chgData name="Sara Kumar" userId="327b8fab8174bea5" providerId="LiveId" clId="{78D955AC-680B-4E90-B644-63058F9C0DDC}" dt="2026-07-31T13:37:34.633" v="739" actId="207"/>
          <ac:spMkLst>
            <pc:docMk/>
            <pc:sldMk cId="1330422188" sldId="310"/>
            <ac:spMk id="5" creationId="{E291897B-B7D3-AADD-E736-DDC6B306DC83}"/>
          </ac:spMkLst>
        </pc:spChg>
        <pc:spChg chg="add del mod ord">
          <ac:chgData name="Sara Kumar" userId="327b8fab8174bea5" providerId="LiveId" clId="{78D955AC-680B-4E90-B644-63058F9C0DDC}" dt="2026-07-31T13:18:47.927" v="719" actId="478"/>
          <ac:spMkLst>
            <pc:docMk/>
            <pc:sldMk cId="1330422188" sldId="310"/>
            <ac:spMk id="7" creationId="{F258E6CD-E56E-F614-FF61-EA1631020C6A}"/>
          </ac:spMkLst>
        </pc:spChg>
        <pc:spChg chg="add del mod ord">
          <ac:chgData name="Sara Kumar" userId="327b8fab8174bea5" providerId="LiveId" clId="{78D955AC-680B-4E90-B644-63058F9C0DDC}" dt="2026-07-31T13:18:54.466" v="720" actId="478"/>
          <ac:spMkLst>
            <pc:docMk/>
            <pc:sldMk cId="1330422188" sldId="310"/>
            <ac:spMk id="8" creationId="{A5F6CB34-E86B-7458-6FC7-C723E0CBC437}"/>
          </ac:spMkLst>
        </pc:spChg>
        <pc:spChg chg="add del mod ord">
          <ac:chgData name="Sara Kumar" userId="327b8fab8174bea5" providerId="LiveId" clId="{78D955AC-680B-4E90-B644-63058F9C0DDC}" dt="2026-07-31T13:18:58.573" v="721" actId="478"/>
          <ac:spMkLst>
            <pc:docMk/>
            <pc:sldMk cId="1330422188" sldId="310"/>
            <ac:spMk id="9" creationId="{8A669B02-FC33-BAFA-6AEA-9D8A607610AC}"/>
          </ac:spMkLst>
        </pc:spChg>
        <pc:spChg chg="mod">
          <ac:chgData name="Sara Kumar" userId="327b8fab8174bea5" providerId="LiveId" clId="{78D955AC-680B-4E90-B644-63058F9C0DDC}" dt="2026-07-04T14:52:21.495" v="90" actId="20577"/>
          <ac:spMkLst>
            <pc:docMk/>
            <pc:sldMk cId="1330422188" sldId="310"/>
            <ac:spMk id="21" creationId="{1F84DFAF-4C17-4F4E-1129-DE316B64AB7B}"/>
          </ac:spMkLst>
        </pc:spChg>
      </pc:sldChg>
      <pc:sldChg chg="addSp delSp modSp mod chgLayout">
        <pc:chgData name="Sara Kumar" userId="327b8fab8174bea5" providerId="LiveId" clId="{78D955AC-680B-4E90-B644-63058F9C0DDC}" dt="2026-07-31T13:37:43.376" v="740" actId="207"/>
        <pc:sldMkLst>
          <pc:docMk/>
          <pc:sldMk cId="759974413" sldId="311"/>
        </pc:sldMkLst>
        <pc:spChg chg="mod ord">
          <ac:chgData name="Sara Kumar" userId="327b8fab8174bea5" providerId="LiveId" clId="{78D955AC-680B-4E90-B644-63058F9C0DDC}" dt="2026-07-31T13:37:43.376" v="740" actId="207"/>
          <ac:spMkLst>
            <pc:docMk/>
            <pc:sldMk cId="759974413" sldId="311"/>
            <ac:spMk id="5" creationId="{FB18A565-F5B7-D8B5-AE2A-D95E469E6CD1}"/>
          </ac:spMkLst>
        </pc:spChg>
        <pc:spChg chg="add del mod ord">
          <ac:chgData name="Sara Kumar" userId="327b8fab8174bea5" providerId="LiveId" clId="{78D955AC-680B-4E90-B644-63058F9C0DDC}" dt="2026-07-31T13:19:47.455" v="724" actId="478"/>
          <ac:spMkLst>
            <pc:docMk/>
            <pc:sldMk cId="759974413" sldId="311"/>
            <ac:spMk id="9" creationId="{0DC69303-6E9B-4609-1004-54BCEAE4E9D8}"/>
          </ac:spMkLst>
        </pc:spChg>
        <pc:spChg chg="add del mod ord">
          <ac:chgData name="Sara Kumar" userId="327b8fab8174bea5" providerId="LiveId" clId="{78D955AC-680B-4E90-B644-63058F9C0DDC}" dt="2026-07-31T13:19:41.564" v="723" actId="478"/>
          <ac:spMkLst>
            <pc:docMk/>
            <pc:sldMk cId="759974413" sldId="311"/>
            <ac:spMk id="11" creationId="{E93E5EB3-F1CD-E63C-2BCE-A57FBE9BFA65}"/>
          </ac:spMkLst>
        </pc:spChg>
        <pc:spChg chg="add del mod ord">
          <ac:chgData name="Sara Kumar" userId="327b8fab8174bea5" providerId="LiveId" clId="{78D955AC-680B-4E90-B644-63058F9C0DDC}" dt="2026-07-31T13:19:49.517" v="725" actId="478"/>
          <ac:spMkLst>
            <pc:docMk/>
            <pc:sldMk cId="759974413" sldId="311"/>
            <ac:spMk id="13" creationId="{C3B2A263-4319-4A03-AB16-2F98A18A8CA0}"/>
          </ac:spMkLst>
        </pc:spChg>
        <pc:spChg chg="mod">
          <ac:chgData name="Sara Kumar" userId="327b8fab8174bea5" providerId="LiveId" clId="{78D955AC-680B-4E90-B644-63058F9C0DDC}" dt="2026-07-31T13:20:40.824" v="728" actId="20577"/>
          <ac:spMkLst>
            <pc:docMk/>
            <pc:sldMk cId="759974413" sldId="311"/>
            <ac:spMk id="21" creationId="{C00B0B8E-E6B8-E454-31EE-217FB1DF1E96}"/>
          </ac:spMkLst>
        </pc:spChg>
      </pc:sldChg>
      <pc:sldChg chg="addSp delSp modSp mod chgLayout">
        <pc:chgData name="Sara Kumar" userId="327b8fab8174bea5" providerId="LiveId" clId="{78D955AC-680B-4E90-B644-63058F9C0DDC}" dt="2026-07-31T13:37:56.719" v="741" actId="207"/>
        <pc:sldMkLst>
          <pc:docMk/>
          <pc:sldMk cId="3387090385" sldId="312"/>
        </pc:sldMkLst>
        <pc:spChg chg="mod ord">
          <ac:chgData name="Sara Kumar" userId="327b8fab8174bea5" providerId="LiveId" clId="{78D955AC-680B-4E90-B644-63058F9C0DDC}" dt="2026-07-31T13:37:56.719" v="741" actId="207"/>
          <ac:spMkLst>
            <pc:docMk/>
            <pc:sldMk cId="3387090385" sldId="312"/>
            <ac:spMk id="5" creationId="{23D85B0D-81F2-E7A2-443F-64359C6782FC}"/>
          </ac:spMkLst>
        </pc:spChg>
        <pc:spChg chg="add del mod ord">
          <ac:chgData name="Sara Kumar" userId="327b8fab8174bea5" providerId="LiveId" clId="{78D955AC-680B-4E90-B644-63058F9C0DDC}" dt="2026-07-31T13:21:29.325" v="731" actId="478"/>
          <ac:spMkLst>
            <pc:docMk/>
            <pc:sldMk cId="3387090385" sldId="312"/>
            <ac:spMk id="13" creationId="{43B5D1C7-2E04-0153-7068-FBB9B70F373C}"/>
          </ac:spMkLst>
        </pc:spChg>
        <pc:spChg chg="add del mod ord">
          <ac:chgData name="Sara Kumar" userId="327b8fab8174bea5" providerId="LiveId" clId="{78D955AC-680B-4E90-B644-63058F9C0DDC}" dt="2026-07-31T13:21:25.418" v="730" actId="478"/>
          <ac:spMkLst>
            <pc:docMk/>
            <pc:sldMk cId="3387090385" sldId="312"/>
            <ac:spMk id="16" creationId="{087C3177-94F1-ABEC-2B2F-AE588BDA69B7}"/>
          </ac:spMkLst>
        </pc:spChg>
        <pc:spChg chg="add del mod ord">
          <ac:chgData name="Sara Kumar" userId="327b8fab8174bea5" providerId="LiveId" clId="{78D955AC-680B-4E90-B644-63058F9C0DDC}" dt="2026-07-31T13:21:31.408" v="732" actId="478"/>
          <ac:spMkLst>
            <pc:docMk/>
            <pc:sldMk cId="3387090385" sldId="312"/>
            <ac:spMk id="17" creationId="{F04B9BA7-D7E0-0E42-36BB-276B3EF02756}"/>
          </ac:spMkLst>
        </pc:spChg>
      </pc:sldChg>
      <pc:sldChg chg="addSp delSp modSp mod chgLayout">
        <pc:chgData name="Sara Kumar" userId="327b8fab8174bea5" providerId="LiveId" clId="{78D955AC-680B-4E90-B644-63058F9C0DDC}" dt="2026-07-31T13:38:09.158" v="742" actId="207"/>
        <pc:sldMkLst>
          <pc:docMk/>
          <pc:sldMk cId="406067305" sldId="313"/>
        </pc:sldMkLst>
        <pc:spChg chg="mod ord">
          <ac:chgData name="Sara Kumar" userId="327b8fab8174bea5" providerId="LiveId" clId="{78D955AC-680B-4E90-B644-63058F9C0DDC}" dt="2026-07-31T13:38:09.158" v="742" actId="207"/>
          <ac:spMkLst>
            <pc:docMk/>
            <pc:sldMk cId="406067305" sldId="313"/>
            <ac:spMk id="5" creationId="{778A9E0C-B2FE-C5FB-956F-6876725A5974}"/>
          </ac:spMkLst>
        </pc:spChg>
        <pc:spChg chg="add del mod ord">
          <ac:chgData name="Sara Kumar" userId="327b8fab8174bea5" providerId="LiveId" clId="{78D955AC-680B-4E90-B644-63058F9C0DDC}" dt="2026-07-31T13:22:38.946" v="735" actId="478"/>
          <ac:spMkLst>
            <pc:docMk/>
            <pc:sldMk cId="406067305" sldId="313"/>
            <ac:spMk id="20" creationId="{FFCBC634-0D60-64F5-62FF-C3FA2EF5D23B}"/>
          </ac:spMkLst>
        </pc:spChg>
        <pc:spChg chg="add del mod ord">
          <ac:chgData name="Sara Kumar" userId="327b8fab8174bea5" providerId="LiveId" clId="{78D955AC-680B-4E90-B644-63058F9C0DDC}" dt="2026-07-31T13:22:33.609" v="734" actId="478"/>
          <ac:spMkLst>
            <pc:docMk/>
            <pc:sldMk cId="406067305" sldId="313"/>
            <ac:spMk id="22" creationId="{1A1C7ABD-035E-612E-347E-30AF50A0FB39}"/>
          </ac:spMkLst>
        </pc:spChg>
        <pc:spChg chg="add del mod ord">
          <ac:chgData name="Sara Kumar" userId="327b8fab8174bea5" providerId="LiveId" clId="{78D955AC-680B-4E90-B644-63058F9C0DDC}" dt="2026-07-31T13:22:45.103" v="736" actId="478"/>
          <ac:spMkLst>
            <pc:docMk/>
            <pc:sldMk cId="406067305" sldId="313"/>
            <ac:spMk id="23" creationId="{F9F5792E-1DE0-34CC-CFF9-8979C750D7FB}"/>
          </ac:spMkLst>
        </pc:spChg>
      </pc:sldChg>
      <pc:sldChg chg="addSp delSp modSp mod chgLayout">
        <pc:chgData name="Sara Kumar" userId="327b8fab8174bea5" providerId="LiveId" clId="{78D955AC-680B-4E90-B644-63058F9C0DDC}" dt="2026-07-31T13:39:13.261" v="747" actId="207"/>
        <pc:sldMkLst>
          <pc:docMk/>
          <pc:sldMk cId="4058256799" sldId="314"/>
        </pc:sldMkLst>
        <pc:spChg chg="mod ord">
          <ac:chgData name="Sara Kumar" userId="327b8fab8174bea5" providerId="LiveId" clId="{78D955AC-680B-4E90-B644-63058F9C0DDC}" dt="2026-07-31T13:39:13.261" v="747" actId="207"/>
          <ac:spMkLst>
            <pc:docMk/>
            <pc:sldMk cId="4058256799" sldId="314"/>
            <ac:spMk id="5" creationId="{0EA1ED01-998F-EF45-4945-F08DCBF2068D}"/>
          </ac:spMkLst>
        </pc:spChg>
        <pc:spChg chg="add del mod ord">
          <ac:chgData name="Sara Kumar" userId="327b8fab8174bea5" providerId="LiveId" clId="{78D955AC-680B-4E90-B644-63058F9C0DDC}" dt="2026-07-31T13:38:34.847" v="745" actId="478"/>
          <ac:spMkLst>
            <pc:docMk/>
            <pc:sldMk cId="4058256799" sldId="314"/>
            <ac:spMk id="20" creationId="{C677D207-F27D-B421-FF2B-880751C47B54}"/>
          </ac:spMkLst>
        </pc:spChg>
        <pc:spChg chg="add del mod ord">
          <ac:chgData name="Sara Kumar" userId="327b8fab8174bea5" providerId="LiveId" clId="{78D955AC-680B-4E90-B644-63058F9C0DDC}" dt="2026-07-31T13:38:28.638" v="744" actId="478"/>
          <ac:spMkLst>
            <pc:docMk/>
            <pc:sldMk cId="4058256799" sldId="314"/>
            <ac:spMk id="22" creationId="{A3D5002B-2ABA-72BF-8DF9-F3E0DF765206}"/>
          </ac:spMkLst>
        </pc:spChg>
        <pc:spChg chg="add del mod ord">
          <ac:chgData name="Sara Kumar" userId="327b8fab8174bea5" providerId="LiveId" clId="{78D955AC-680B-4E90-B644-63058F9C0DDC}" dt="2026-07-31T13:38:42.337" v="746" actId="478"/>
          <ac:spMkLst>
            <pc:docMk/>
            <pc:sldMk cId="4058256799" sldId="314"/>
            <ac:spMk id="23" creationId="{D1B133FB-0EC3-4DB4-4764-822D9E751472}"/>
          </ac:spMkLst>
        </pc:spChg>
      </pc:sldChg>
      <pc:sldChg chg="addSp delSp modSp mod chgLayout">
        <pc:chgData name="Sara Kumar" userId="327b8fab8174bea5" providerId="LiveId" clId="{78D955AC-680B-4E90-B644-63058F9C0DDC}" dt="2026-07-31T13:40:02.496" v="752" actId="207"/>
        <pc:sldMkLst>
          <pc:docMk/>
          <pc:sldMk cId="3961051004" sldId="315"/>
        </pc:sldMkLst>
        <pc:spChg chg="mod ord">
          <ac:chgData name="Sara Kumar" userId="327b8fab8174bea5" providerId="LiveId" clId="{78D955AC-680B-4E90-B644-63058F9C0DDC}" dt="2026-07-31T13:40:02.496" v="752" actId="207"/>
          <ac:spMkLst>
            <pc:docMk/>
            <pc:sldMk cId="3961051004" sldId="315"/>
            <ac:spMk id="5" creationId="{E48775E6-63D8-620D-C9EE-089469D20173}"/>
          </ac:spMkLst>
        </pc:spChg>
        <pc:spChg chg="add del mod ord">
          <ac:chgData name="Sara Kumar" userId="327b8fab8174bea5" providerId="LiveId" clId="{78D955AC-680B-4E90-B644-63058F9C0DDC}" dt="2026-07-31T13:39:50.243" v="750" actId="478"/>
          <ac:spMkLst>
            <pc:docMk/>
            <pc:sldMk cId="3961051004" sldId="315"/>
            <ac:spMk id="20" creationId="{1312B1EB-AC78-95E8-F55E-9CA329329619}"/>
          </ac:spMkLst>
        </pc:spChg>
        <pc:spChg chg="add del mod ord">
          <ac:chgData name="Sara Kumar" userId="327b8fab8174bea5" providerId="LiveId" clId="{78D955AC-680B-4E90-B644-63058F9C0DDC}" dt="2026-07-31T13:39:36.237" v="749" actId="478"/>
          <ac:spMkLst>
            <pc:docMk/>
            <pc:sldMk cId="3961051004" sldId="315"/>
            <ac:spMk id="26" creationId="{97AC2037-CF06-E1E1-424B-0736279DC5CA}"/>
          </ac:spMkLst>
        </pc:spChg>
        <pc:spChg chg="add del mod ord">
          <ac:chgData name="Sara Kumar" userId="327b8fab8174bea5" providerId="LiveId" clId="{78D955AC-680B-4E90-B644-63058F9C0DDC}" dt="2026-07-31T13:39:55.941" v="751" actId="478"/>
          <ac:spMkLst>
            <pc:docMk/>
            <pc:sldMk cId="3961051004" sldId="315"/>
            <ac:spMk id="27" creationId="{19D47D5F-797C-BAF0-D7E6-3996B67AFA8A}"/>
          </ac:spMkLst>
        </pc:spChg>
      </pc:sldChg>
      <pc:sldChg chg="addSp delSp modSp mod chgLayout">
        <pc:chgData name="Sara Kumar" userId="327b8fab8174bea5" providerId="LiveId" clId="{78D955AC-680B-4E90-B644-63058F9C0DDC}" dt="2026-07-31T13:41:30.346" v="760" actId="207"/>
        <pc:sldMkLst>
          <pc:docMk/>
          <pc:sldMk cId="3082210179" sldId="316"/>
        </pc:sldMkLst>
        <pc:spChg chg="mod ord">
          <ac:chgData name="Sara Kumar" userId="327b8fab8174bea5" providerId="LiveId" clId="{78D955AC-680B-4E90-B644-63058F9C0DDC}" dt="2026-07-31T13:41:30.346" v="760" actId="207"/>
          <ac:spMkLst>
            <pc:docMk/>
            <pc:sldMk cId="3082210179" sldId="316"/>
            <ac:spMk id="5" creationId="{2FCD6D4D-6B51-768E-EBB7-5B854804BD02}"/>
          </ac:spMkLst>
        </pc:spChg>
        <pc:spChg chg="add del mod ord">
          <ac:chgData name="Sara Kumar" userId="327b8fab8174bea5" providerId="LiveId" clId="{78D955AC-680B-4E90-B644-63058F9C0DDC}" dt="2026-07-31T13:40:37.806" v="754" actId="700"/>
          <ac:spMkLst>
            <pc:docMk/>
            <pc:sldMk cId="3082210179" sldId="316"/>
            <ac:spMk id="20" creationId="{C575DC5A-EE09-C649-0CDE-C6E4648694FC}"/>
          </ac:spMkLst>
        </pc:spChg>
        <pc:spChg chg="mod">
          <ac:chgData name="Sara Kumar" userId="327b8fab8174bea5" providerId="LiveId" clId="{78D955AC-680B-4E90-B644-63058F9C0DDC}" dt="2026-07-31T13:40:58.005" v="756" actId="207"/>
          <ac:spMkLst>
            <pc:docMk/>
            <pc:sldMk cId="3082210179" sldId="316"/>
            <ac:spMk id="21" creationId="{E1884426-0A3D-01F3-AC73-43EBCDF404A6}"/>
          </ac:spMkLst>
        </pc:spChg>
        <pc:spChg chg="add del mod ord">
          <ac:chgData name="Sara Kumar" userId="327b8fab8174bea5" providerId="LiveId" clId="{78D955AC-680B-4E90-B644-63058F9C0DDC}" dt="2026-07-31T13:40:37.806" v="754" actId="700"/>
          <ac:spMkLst>
            <pc:docMk/>
            <pc:sldMk cId="3082210179" sldId="316"/>
            <ac:spMk id="26" creationId="{6A83428B-708D-42BB-1571-BF0786807D71}"/>
          </ac:spMkLst>
        </pc:spChg>
        <pc:spChg chg="add del mod ord">
          <ac:chgData name="Sara Kumar" userId="327b8fab8174bea5" providerId="LiveId" clId="{78D955AC-680B-4E90-B644-63058F9C0DDC}" dt="2026-07-31T13:40:37.806" v="754" actId="700"/>
          <ac:spMkLst>
            <pc:docMk/>
            <pc:sldMk cId="3082210179" sldId="316"/>
            <ac:spMk id="27" creationId="{01D6F105-39C6-6566-7BFD-8A22B3FE3012}"/>
          </ac:spMkLst>
        </pc:spChg>
        <pc:spChg chg="add del mod ord">
          <ac:chgData name="Sara Kumar" userId="327b8fab8174bea5" providerId="LiveId" clId="{78D955AC-680B-4E90-B644-63058F9C0DDC}" dt="2026-07-31T13:41:09.594" v="757" actId="478"/>
          <ac:spMkLst>
            <pc:docMk/>
            <pc:sldMk cId="3082210179" sldId="316"/>
            <ac:spMk id="28" creationId="{340A7BFB-8DD4-FB25-800B-4499AB03524F}"/>
          </ac:spMkLst>
        </pc:spChg>
        <pc:spChg chg="add del mod ord">
          <ac:chgData name="Sara Kumar" userId="327b8fab8174bea5" providerId="LiveId" clId="{78D955AC-680B-4E90-B644-63058F9C0DDC}" dt="2026-07-31T13:41:14.351" v="758" actId="478"/>
          <ac:spMkLst>
            <pc:docMk/>
            <pc:sldMk cId="3082210179" sldId="316"/>
            <ac:spMk id="29" creationId="{7FB405B0-B194-3574-8946-D7FE6B0D08C5}"/>
          </ac:spMkLst>
        </pc:spChg>
        <pc:spChg chg="add del mod ord">
          <ac:chgData name="Sara Kumar" userId="327b8fab8174bea5" providerId="LiveId" clId="{78D955AC-680B-4E90-B644-63058F9C0DDC}" dt="2026-07-31T13:41:18.371" v="759" actId="478"/>
          <ac:spMkLst>
            <pc:docMk/>
            <pc:sldMk cId="3082210179" sldId="316"/>
            <ac:spMk id="30" creationId="{39E56C24-8F2F-B44D-CD98-89D2A0AA4691}"/>
          </ac:spMkLst>
        </pc:spChg>
      </pc:sldChg>
      <pc:sldChg chg="addSp delSp modSp mod chgLayout">
        <pc:chgData name="Sara Kumar" userId="327b8fab8174bea5" providerId="LiveId" clId="{78D955AC-680B-4E90-B644-63058F9C0DDC}" dt="2026-07-31T13:42:41.017" v="766" actId="207"/>
        <pc:sldMkLst>
          <pc:docMk/>
          <pc:sldMk cId="988860045" sldId="317"/>
        </pc:sldMkLst>
        <pc:spChg chg="mod ord">
          <ac:chgData name="Sara Kumar" userId="327b8fab8174bea5" providerId="LiveId" clId="{78D955AC-680B-4E90-B644-63058F9C0DDC}" dt="2026-07-31T13:42:41.017" v="766" actId="207"/>
          <ac:spMkLst>
            <pc:docMk/>
            <pc:sldMk cId="988860045" sldId="317"/>
            <ac:spMk id="5" creationId="{165D2491-8338-4095-BAC8-9D27F865F46A}"/>
          </ac:spMkLst>
        </pc:spChg>
        <pc:spChg chg="mod">
          <ac:chgData name="Sara Kumar" userId="327b8fab8174bea5" providerId="LiveId" clId="{78D955AC-680B-4E90-B644-63058F9C0DDC}" dt="2026-07-31T13:42:07.776" v="762" actId="207"/>
          <ac:spMkLst>
            <pc:docMk/>
            <pc:sldMk cId="988860045" sldId="317"/>
            <ac:spMk id="21" creationId="{0763ED90-05A2-97D0-8CE0-D234D9322C73}"/>
          </ac:spMkLst>
        </pc:spChg>
        <pc:spChg chg="add del mod ord">
          <ac:chgData name="Sara Kumar" userId="327b8fab8174bea5" providerId="LiveId" clId="{78D955AC-680B-4E90-B644-63058F9C0DDC}" dt="2026-07-31T13:42:21.898" v="764" actId="478"/>
          <ac:spMkLst>
            <pc:docMk/>
            <pc:sldMk cId="988860045" sldId="317"/>
            <ac:spMk id="29" creationId="{1A54B261-1CF6-BBCB-FE50-C3BACA5BB682}"/>
          </ac:spMkLst>
        </pc:spChg>
        <pc:spChg chg="add del mod ord">
          <ac:chgData name="Sara Kumar" userId="327b8fab8174bea5" providerId="LiveId" clId="{78D955AC-680B-4E90-B644-63058F9C0DDC}" dt="2026-07-31T13:42:12.654" v="763" actId="478"/>
          <ac:spMkLst>
            <pc:docMk/>
            <pc:sldMk cId="988860045" sldId="317"/>
            <ac:spMk id="30" creationId="{63567ECD-7F6C-5201-88C2-A5C311F17A07}"/>
          </ac:spMkLst>
        </pc:spChg>
        <pc:spChg chg="add del mod ord">
          <ac:chgData name="Sara Kumar" userId="327b8fab8174bea5" providerId="LiveId" clId="{78D955AC-680B-4E90-B644-63058F9C0DDC}" dt="2026-07-31T13:42:28.331" v="765" actId="478"/>
          <ac:spMkLst>
            <pc:docMk/>
            <pc:sldMk cId="988860045" sldId="317"/>
            <ac:spMk id="31" creationId="{DE6417AF-C6DA-8727-DB53-8BEA823CE3DE}"/>
          </ac:spMkLst>
        </pc:spChg>
      </pc:sldChg>
      <pc:sldChg chg="addSp delSp modSp mod chgLayout">
        <pc:chgData name="Sara Kumar" userId="327b8fab8174bea5" providerId="LiveId" clId="{78D955AC-680B-4E90-B644-63058F9C0DDC}" dt="2026-07-31T14:13:00.294" v="772" actId="207"/>
        <pc:sldMkLst>
          <pc:docMk/>
          <pc:sldMk cId="2625314831" sldId="318"/>
        </pc:sldMkLst>
        <pc:spChg chg="mod ord">
          <ac:chgData name="Sara Kumar" userId="327b8fab8174bea5" providerId="LiveId" clId="{78D955AC-680B-4E90-B644-63058F9C0DDC}" dt="2026-07-31T14:13:00.294" v="772" actId="207"/>
          <ac:spMkLst>
            <pc:docMk/>
            <pc:sldMk cId="2625314831" sldId="318"/>
            <ac:spMk id="5" creationId="{D1E87F54-DA75-8663-6C41-531A3A4135A4}"/>
          </ac:spMkLst>
        </pc:spChg>
        <pc:spChg chg="mod">
          <ac:chgData name="Sara Kumar" userId="327b8fab8174bea5" providerId="LiveId" clId="{78D955AC-680B-4E90-B644-63058F9C0DDC}" dt="2026-07-31T14:12:30.507" v="768" actId="207"/>
          <ac:spMkLst>
            <pc:docMk/>
            <pc:sldMk cId="2625314831" sldId="318"/>
            <ac:spMk id="21" creationId="{1C984E01-A588-BB45-F008-4713C2E1BBA3}"/>
          </ac:spMkLst>
        </pc:spChg>
        <pc:spChg chg="add del mod ord">
          <ac:chgData name="Sara Kumar" userId="327b8fab8174bea5" providerId="LiveId" clId="{78D955AC-680B-4E90-B644-63058F9C0DDC}" dt="2026-07-31T14:12:40.796" v="770" actId="478"/>
          <ac:spMkLst>
            <pc:docMk/>
            <pc:sldMk cId="2625314831" sldId="318"/>
            <ac:spMk id="29" creationId="{68DC167A-75D3-DDAB-76FE-740F18346445}"/>
          </ac:spMkLst>
        </pc:spChg>
        <pc:spChg chg="add del mod ord">
          <ac:chgData name="Sara Kumar" userId="327b8fab8174bea5" providerId="LiveId" clId="{78D955AC-680B-4E90-B644-63058F9C0DDC}" dt="2026-07-31T14:12:35.649" v="769" actId="478"/>
          <ac:spMkLst>
            <pc:docMk/>
            <pc:sldMk cId="2625314831" sldId="318"/>
            <ac:spMk id="30" creationId="{EBC018D7-744D-35E9-9ACD-569EA0CFC8D3}"/>
          </ac:spMkLst>
        </pc:spChg>
        <pc:spChg chg="add del mod ord">
          <ac:chgData name="Sara Kumar" userId="327b8fab8174bea5" providerId="LiveId" clId="{78D955AC-680B-4E90-B644-63058F9C0DDC}" dt="2026-07-31T14:12:47.407" v="771" actId="478"/>
          <ac:spMkLst>
            <pc:docMk/>
            <pc:sldMk cId="2625314831" sldId="318"/>
            <ac:spMk id="31" creationId="{4E1D5809-E3C6-C257-4189-295DDA887834}"/>
          </ac:spMkLst>
        </pc:spChg>
      </pc:sldChg>
      <pc:sldChg chg="addSp delSp modSp mod chgLayout">
        <pc:chgData name="Sara Kumar" userId="327b8fab8174bea5" providerId="LiveId" clId="{78D955AC-680B-4E90-B644-63058F9C0DDC}" dt="2026-07-31T14:16:34.674" v="777" actId="207"/>
        <pc:sldMkLst>
          <pc:docMk/>
          <pc:sldMk cId="2684395778" sldId="319"/>
        </pc:sldMkLst>
        <pc:spChg chg="mod ord">
          <ac:chgData name="Sara Kumar" userId="327b8fab8174bea5" providerId="LiveId" clId="{78D955AC-680B-4E90-B644-63058F9C0DDC}" dt="2026-07-31T14:16:34.674" v="777" actId="207"/>
          <ac:spMkLst>
            <pc:docMk/>
            <pc:sldMk cId="2684395778" sldId="319"/>
            <ac:spMk id="5" creationId="{4AE34202-881B-D077-C58D-366DA3A86C06}"/>
          </ac:spMkLst>
        </pc:spChg>
        <pc:spChg chg="add del mod ord">
          <ac:chgData name="Sara Kumar" userId="327b8fab8174bea5" providerId="LiveId" clId="{78D955AC-680B-4E90-B644-63058F9C0DDC}" dt="2026-07-31T14:16:19.579" v="775" actId="478"/>
          <ac:spMkLst>
            <pc:docMk/>
            <pc:sldMk cId="2684395778" sldId="319"/>
            <ac:spMk id="22" creationId="{A0CB4FAF-20DD-7CA4-C01F-AFB58DD66D86}"/>
          </ac:spMkLst>
        </pc:spChg>
        <pc:spChg chg="add del mod ord">
          <ac:chgData name="Sara Kumar" userId="327b8fab8174bea5" providerId="LiveId" clId="{78D955AC-680B-4E90-B644-63058F9C0DDC}" dt="2026-07-31T14:16:15.828" v="774" actId="478"/>
          <ac:spMkLst>
            <pc:docMk/>
            <pc:sldMk cId="2684395778" sldId="319"/>
            <ac:spMk id="23" creationId="{1D7B6C76-AF01-0B67-BB2D-6E58F27E5285}"/>
          </ac:spMkLst>
        </pc:spChg>
        <pc:spChg chg="add del mod ord">
          <ac:chgData name="Sara Kumar" userId="327b8fab8174bea5" providerId="LiveId" clId="{78D955AC-680B-4E90-B644-63058F9C0DDC}" dt="2026-07-31T14:16:24.880" v="776" actId="478"/>
          <ac:spMkLst>
            <pc:docMk/>
            <pc:sldMk cId="2684395778" sldId="319"/>
            <ac:spMk id="24" creationId="{FEB449A3-E7CE-C2CD-4D2B-AA638EBC12A4}"/>
          </ac:spMkLst>
        </pc:spChg>
      </pc:sldChg>
      <pc:sldChg chg="addSp delSp modSp mod chgLayout">
        <pc:chgData name="Sara Kumar" userId="327b8fab8174bea5" providerId="LiveId" clId="{78D955AC-680B-4E90-B644-63058F9C0DDC}" dt="2026-07-31T14:17:55.776" v="782" actId="207"/>
        <pc:sldMkLst>
          <pc:docMk/>
          <pc:sldMk cId="1517313916" sldId="320"/>
        </pc:sldMkLst>
        <pc:spChg chg="mod ord">
          <ac:chgData name="Sara Kumar" userId="327b8fab8174bea5" providerId="LiveId" clId="{78D955AC-680B-4E90-B644-63058F9C0DDC}" dt="2026-07-31T14:17:55.776" v="782" actId="207"/>
          <ac:spMkLst>
            <pc:docMk/>
            <pc:sldMk cId="1517313916" sldId="320"/>
            <ac:spMk id="5" creationId="{8C7C68F5-EDB6-30DA-73E1-F0467FAE7FA6}"/>
          </ac:spMkLst>
        </pc:spChg>
        <pc:spChg chg="add del mod ord">
          <ac:chgData name="Sara Kumar" userId="327b8fab8174bea5" providerId="LiveId" clId="{78D955AC-680B-4E90-B644-63058F9C0DDC}" dt="2026-07-31T14:17:42.486" v="780" actId="478"/>
          <ac:spMkLst>
            <pc:docMk/>
            <pc:sldMk cId="1517313916" sldId="320"/>
            <ac:spMk id="20" creationId="{F896A76C-FB70-2DB8-922F-9E948D585881}"/>
          </ac:spMkLst>
        </pc:spChg>
        <pc:spChg chg="add del mod ord">
          <ac:chgData name="Sara Kumar" userId="327b8fab8174bea5" providerId="LiveId" clId="{78D955AC-680B-4E90-B644-63058F9C0DDC}" dt="2026-07-31T14:17:38.251" v="779" actId="478"/>
          <ac:spMkLst>
            <pc:docMk/>
            <pc:sldMk cId="1517313916" sldId="320"/>
            <ac:spMk id="24" creationId="{59BDFC6E-3C0D-EA2F-8015-B3D8D1492415}"/>
          </ac:spMkLst>
        </pc:spChg>
        <pc:spChg chg="add del mod ord">
          <ac:chgData name="Sara Kumar" userId="327b8fab8174bea5" providerId="LiveId" clId="{78D955AC-680B-4E90-B644-63058F9C0DDC}" dt="2026-07-31T14:17:48.776" v="781" actId="478"/>
          <ac:spMkLst>
            <pc:docMk/>
            <pc:sldMk cId="1517313916" sldId="320"/>
            <ac:spMk id="25" creationId="{A1BF351C-2B65-AF77-26AF-AD3B3F96A262}"/>
          </ac:spMkLst>
        </pc:spChg>
      </pc:sldChg>
      <pc:sldChg chg="addSp delSp modSp mod chgLayout">
        <pc:chgData name="Sara Kumar" userId="327b8fab8174bea5" providerId="LiveId" clId="{78D955AC-680B-4E90-B644-63058F9C0DDC}" dt="2026-07-31T14:20:01.602" v="800" actId="20577"/>
        <pc:sldMkLst>
          <pc:docMk/>
          <pc:sldMk cId="3838007043" sldId="321"/>
        </pc:sldMkLst>
        <pc:spChg chg="mod ord">
          <ac:chgData name="Sara Kumar" userId="327b8fab8174bea5" providerId="LiveId" clId="{78D955AC-680B-4E90-B644-63058F9C0DDC}" dt="2026-07-31T14:19:36.778" v="787" actId="207"/>
          <ac:spMkLst>
            <pc:docMk/>
            <pc:sldMk cId="3838007043" sldId="321"/>
            <ac:spMk id="5" creationId="{CCAEB38D-8BB6-11A0-CFBA-0D0889F4004C}"/>
          </ac:spMkLst>
        </pc:spChg>
        <pc:spChg chg="add del mod ord">
          <ac:chgData name="Sara Kumar" userId="327b8fab8174bea5" providerId="LiveId" clId="{78D955AC-680B-4E90-B644-63058F9C0DDC}" dt="2026-07-31T14:19:16.636" v="785" actId="478"/>
          <ac:spMkLst>
            <pc:docMk/>
            <pc:sldMk cId="3838007043" sldId="321"/>
            <ac:spMk id="20" creationId="{D186B586-3C8E-C934-0CDB-36CCE6BE2AA8}"/>
          </ac:spMkLst>
        </pc:spChg>
        <pc:spChg chg="mod">
          <ac:chgData name="Sara Kumar" userId="327b8fab8174bea5" providerId="LiveId" clId="{78D955AC-680B-4E90-B644-63058F9C0DDC}" dt="2026-07-31T14:20:01.602" v="800" actId="20577"/>
          <ac:spMkLst>
            <pc:docMk/>
            <pc:sldMk cId="3838007043" sldId="321"/>
            <ac:spMk id="21" creationId="{19EC4346-65F6-1876-753F-E30F181B5E4D}"/>
          </ac:spMkLst>
        </pc:spChg>
        <pc:spChg chg="add del mod ord">
          <ac:chgData name="Sara Kumar" userId="327b8fab8174bea5" providerId="LiveId" clId="{78D955AC-680B-4E90-B644-63058F9C0DDC}" dt="2026-07-31T14:19:08.377" v="784" actId="478"/>
          <ac:spMkLst>
            <pc:docMk/>
            <pc:sldMk cId="3838007043" sldId="321"/>
            <ac:spMk id="24" creationId="{D51D185A-38F5-7EA8-C5CC-79FE2C732793}"/>
          </ac:spMkLst>
        </pc:spChg>
        <pc:spChg chg="add del mod ord">
          <ac:chgData name="Sara Kumar" userId="327b8fab8174bea5" providerId="LiveId" clId="{78D955AC-680B-4E90-B644-63058F9C0DDC}" dt="2026-07-31T14:19:23.688" v="786" actId="478"/>
          <ac:spMkLst>
            <pc:docMk/>
            <pc:sldMk cId="3838007043" sldId="321"/>
            <ac:spMk id="25" creationId="{90984C7E-BA40-C9D1-B0C5-94D689EFC340}"/>
          </ac:spMkLst>
        </pc:spChg>
      </pc:sldChg>
      <pc:sldChg chg="addSp delSp modSp mod chgLayout">
        <pc:chgData name="Sara Kumar" userId="327b8fab8174bea5" providerId="LiveId" clId="{78D955AC-680B-4E90-B644-63058F9C0DDC}" dt="2026-07-31T16:38:31.903" v="905" actId="20577"/>
        <pc:sldMkLst>
          <pc:docMk/>
          <pc:sldMk cId="1224831929" sldId="322"/>
        </pc:sldMkLst>
        <pc:spChg chg="mod ord">
          <ac:chgData name="Sara Kumar" userId="327b8fab8174bea5" providerId="LiveId" clId="{78D955AC-680B-4E90-B644-63058F9C0DDC}" dt="2026-07-31T14:20:58.645" v="805" actId="207"/>
          <ac:spMkLst>
            <pc:docMk/>
            <pc:sldMk cId="1224831929" sldId="322"/>
            <ac:spMk id="5" creationId="{3BF1947D-958E-AC80-E82E-353E4452B5D8}"/>
          </ac:spMkLst>
        </pc:spChg>
        <pc:spChg chg="add del mod ord">
          <ac:chgData name="Sara Kumar" userId="327b8fab8174bea5" providerId="LiveId" clId="{78D955AC-680B-4E90-B644-63058F9C0DDC}" dt="2026-07-31T14:20:49.705" v="803" actId="478"/>
          <ac:spMkLst>
            <pc:docMk/>
            <pc:sldMk cId="1224831929" sldId="322"/>
            <ac:spMk id="20" creationId="{A1D0B7AC-1C42-045D-4FCA-C945272B0ACA}"/>
          </ac:spMkLst>
        </pc:spChg>
        <pc:spChg chg="mod">
          <ac:chgData name="Sara Kumar" userId="327b8fab8174bea5" providerId="LiveId" clId="{78D955AC-680B-4E90-B644-63058F9C0DDC}" dt="2026-07-31T16:38:31.903" v="905" actId="20577"/>
          <ac:spMkLst>
            <pc:docMk/>
            <pc:sldMk cId="1224831929" sldId="322"/>
            <ac:spMk id="21" creationId="{A94D42B7-81E0-89BB-1992-9980B1CA6FBA}"/>
          </ac:spMkLst>
        </pc:spChg>
        <pc:spChg chg="add del mod ord">
          <ac:chgData name="Sara Kumar" userId="327b8fab8174bea5" providerId="LiveId" clId="{78D955AC-680B-4E90-B644-63058F9C0DDC}" dt="2026-07-31T14:20:44.484" v="802" actId="478"/>
          <ac:spMkLst>
            <pc:docMk/>
            <pc:sldMk cId="1224831929" sldId="322"/>
            <ac:spMk id="22" creationId="{6941B868-DEE2-54B6-674A-69ACD445E831}"/>
          </ac:spMkLst>
        </pc:spChg>
        <pc:spChg chg="add del mod ord">
          <ac:chgData name="Sara Kumar" userId="327b8fab8174bea5" providerId="LiveId" clId="{78D955AC-680B-4E90-B644-63058F9C0DDC}" dt="2026-07-31T14:20:52.526" v="804" actId="478"/>
          <ac:spMkLst>
            <pc:docMk/>
            <pc:sldMk cId="1224831929" sldId="322"/>
            <ac:spMk id="23" creationId="{5886FF17-7BE2-7A3D-2C89-502B4E54E0A9}"/>
          </ac:spMkLst>
        </pc:spChg>
      </pc:sldChg>
      <pc:sldChg chg="addSp delSp modSp mod chgLayout">
        <pc:chgData name="Sara Kumar" userId="327b8fab8174bea5" providerId="LiveId" clId="{78D955AC-680B-4E90-B644-63058F9C0DDC}" dt="2026-07-31T14:21:53.878" v="810" actId="207"/>
        <pc:sldMkLst>
          <pc:docMk/>
          <pc:sldMk cId="4007484793" sldId="323"/>
        </pc:sldMkLst>
        <pc:spChg chg="mod ord">
          <ac:chgData name="Sara Kumar" userId="327b8fab8174bea5" providerId="LiveId" clId="{78D955AC-680B-4E90-B644-63058F9C0DDC}" dt="2026-07-31T14:21:53.878" v="810" actId="207"/>
          <ac:spMkLst>
            <pc:docMk/>
            <pc:sldMk cId="4007484793" sldId="323"/>
            <ac:spMk id="5" creationId="{407F0F97-5477-2243-2C47-7A909F2B5225}"/>
          </ac:spMkLst>
        </pc:spChg>
        <pc:spChg chg="add del mod ord">
          <ac:chgData name="Sara Kumar" userId="327b8fab8174bea5" providerId="LiveId" clId="{78D955AC-680B-4E90-B644-63058F9C0DDC}" dt="2026-07-31T14:21:40.746" v="808" actId="478"/>
          <ac:spMkLst>
            <pc:docMk/>
            <pc:sldMk cId="4007484793" sldId="323"/>
            <ac:spMk id="20" creationId="{29A7EFDB-7F5A-3B1B-0741-9FE698506202}"/>
          </ac:spMkLst>
        </pc:spChg>
        <pc:spChg chg="add del mod ord">
          <ac:chgData name="Sara Kumar" userId="327b8fab8174bea5" providerId="LiveId" clId="{78D955AC-680B-4E90-B644-63058F9C0DDC}" dt="2026-07-31T14:21:33.966" v="807" actId="478"/>
          <ac:spMkLst>
            <pc:docMk/>
            <pc:sldMk cId="4007484793" sldId="323"/>
            <ac:spMk id="22" creationId="{8351D58A-C9D7-EBF4-0529-00F4F196610C}"/>
          </ac:spMkLst>
        </pc:spChg>
        <pc:spChg chg="add del mod ord">
          <ac:chgData name="Sara Kumar" userId="327b8fab8174bea5" providerId="LiveId" clId="{78D955AC-680B-4E90-B644-63058F9C0DDC}" dt="2026-07-31T14:21:47.510" v="809" actId="478"/>
          <ac:spMkLst>
            <pc:docMk/>
            <pc:sldMk cId="4007484793" sldId="323"/>
            <ac:spMk id="23" creationId="{763F9CFB-8760-C275-319A-3440B48F246B}"/>
          </ac:spMkLst>
        </pc:spChg>
      </pc:sldChg>
      <pc:sldChg chg="addSp delSp modSp mod chgLayout">
        <pc:chgData name="Sara Kumar" userId="327b8fab8174bea5" providerId="LiveId" clId="{78D955AC-680B-4E90-B644-63058F9C0DDC}" dt="2026-07-31T14:23:15.483" v="816" actId="207"/>
        <pc:sldMkLst>
          <pc:docMk/>
          <pc:sldMk cId="3500455335" sldId="324"/>
        </pc:sldMkLst>
        <pc:spChg chg="mod ord">
          <ac:chgData name="Sara Kumar" userId="327b8fab8174bea5" providerId="LiveId" clId="{78D955AC-680B-4E90-B644-63058F9C0DDC}" dt="2026-07-31T14:23:15.483" v="816" actId="207"/>
          <ac:spMkLst>
            <pc:docMk/>
            <pc:sldMk cId="3500455335" sldId="324"/>
            <ac:spMk id="5" creationId="{19CC2223-6498-72BC-FBEA-6C91FD4CDA5F}"/>
          </ac:spMkLst>
        </pc:spChg>
        <pc:spChg chg="add del mod ord">
          <ac:chgData name="Sara Kumar" userId="327b8fab8174bea5" providerId="LiveId" clId="{78D955AC-680B-4E90-B644-63058F9C0DDC}" dt="2026-07-31T14:22:52.195" v="813" actId="478"/>
          <ac:spMkLst>
            <pc:docMk/>
            <pc:sldMk cId="3500455335" sldId="324"/>
            <ac:spMk id="20" creationId="{AECC6EEC-04D5-9528-9793-C8B7DA56F452}"/>
          </ac:spMkLst>
        </pc:spChg>
        <pc:spChg chg="mod">
          <ac:chgData name="Sara Kumar" userId="327b8fab8174bea5" providerId="LiveId" clId="{78D955AC-680B-4E90-B644-63058F9C0DDC}" dt="2026-07-31T14:23:06.324" v="814" actId="14100"/>
          <ac:spMkLst>
            <pc:docMk/>
            <pc:sldMk cId="3500455335" sldId="324"/>
            <ac:spMk id="21" creationId="{762BDD25-F5C3-9258-6614-11D6F77F048A}"/>
          </ac:spMkLst>
        </pc:spChg>
        <pc:spChg chg="add del mod ord">
          <ac:chgData name="Sara Kumar" userId="327b8fab8174bea5" providerId="LiveId" clId="{78D955AC-680B-4E90-B644-63058F9C0DDC}" dt="2026-07-31T14:22:38.563" v="812" actId="478"/>
          <ac:spMkLst>
            <pc:docMk/>
            <pc:sldMk cId="3500455335" sldId="324"/>
            <ac:spMk id="22" creationId="{CC986391-FFC9-2BBA-06CC-BD03079EC056}"/>
          </ac:spMkLst>
        </pc:spChg>
        <pc:spChg chg="add del mod ord">
          <ac:chgData name="Sara Kumar" userId="327b8fab8174bea5" providerId="LiveId" clId="{78D955AC-680B-4E90-B644-63058F9C0DDC}" dt="2026-07-31T14:23:10.838" v="815" actId="478"/>
          <ac:spMkLst>
            <pc:docMk/>
            <pc:sldMk cId="3500455335" sldId="324"/>
            <ac:spMk id="23" creationId="{D1616B56-7183-D2CE-2E1D-B0CCC51B9F6F}"/>
          </ac:spMkLst>
        </pc:spChg>
      </pc:sldChg>
      <pc:sldChg chg="addSp delSp modSp mod chgLayout">
        <pc:chgData name="Sara Kumar" userId="327b8fab8174bea5" providerId="LiveId" clId="{78D955AC-680B-4E90-B644-63058F9C0DDC}" dt="2026-07-31T14:24:06.853" v="822" actId="207"/>
        <pc:sldMkLst>
          <pc:docMk/>
          <pc:sldMk cId="1889118981" sldId="325"/>
        </pc:sldMkLst>
        <pc:spChg chg="mod ord">
          <ac:chgData name="Sara Kumar" userId="327b8fab8174bea5" providerId="LiveId" clId="{78D955AC-680B-4E90-B644-63058F9C0DDC}" dt="2026-07-31T14:24:06.853" v="822" actId="207"/>
          <ac:spMkLst>
            <pc:docMk/>
            <pc:sldMk cId="1889118981" sldId="325"/>
            <ac:spMk id="5" creationId="{40DA1A32-ED51-C10D-6EEA-1E4D280FCC64}"/>
          </ac:spMkLst>
        </pc:spChg>
        <pc:spChg chg="add del mod ord">
          <ac:chgData name="Sara Kumar" userId="327b8fab8174bea5" providerId="LiveId" clId="{78D955AC-680B-4E90-B644-63058F9C0DDC}" dt="2026-07-31T14:23:47.215" v="819" actId="478"/>
          <ac:spMkLst>
            <pc:docMk/>
            <pc:sldMk cId="1889118981" sldId="325"/>
            <ac:spMk id="20" creationId="{EA99DBC6-BBB7-3148-8583-C511C3C1381A}"/>
          </ac:spMkLst>
        </pc:spChg>
        <pc:spChg chg="mod">
          <ac:chgData name="Sara Kumar" userId="327b8fab8174bea5" providerId="LiveId" clId="{78D955AC-680B-4E90-B644-63058F9C0DDC}" dt="2026-07-31T14:23:57.929" v="820" actId="14100"/>
          <ac:spMkLst>
            <pc:docMk/>
            <pc:sldMk cId="1889118981" sldId="325"/>
            <ac:spMk id="21" creationId="{0C229134-2BC5-29C4-790F-777885C7AF3F}"/>
          </ac:spMkLst>
        </pc:spChg>
        <pc:spChg chg="add del mod ord">
          <ac:chgData name="Sara Kumar" userId="327b8fab8174bea5" providerId="LiveId" clId="{78D955AC-680B-4E90-B644-63058F9C0DDC}" dt="2026-07-31T14:23:42.464" v="818" actId="478"/>
          <ac:spMkLst>
            <pc:docMk/>
            <pc:sldMk cId="1889118981" sldId="325"/>
            <ac:spMk id="24" creationId="{E32A1F0A-F289-1EDA-05FA-46DC7F49E6C6}"/>
          </ac:spMkLst>
        </pc:spChg>
        <pc:spChg chg="add del mod ord">
          <ac:chgData name="Sara Kumar" userId="327b8fab8174bea5" providerId="LiveId" clId="{78D955AC-680B-4E90-B644-63058F9C0DDC}" dt="2026-07-31T14:24:01.628" v="821" actId="478"/>
          <ac:spMkLst>
            <pc:docMk/>
            <pc:sldMk cId="1889118981" sldId="325"/>
            <ac:spMk id="25" creationId="{863B9D46-1AB3-B8F2-9397-71E5635E1547}"/>
          </ac:spMkLst>
        </pc:spChg>
      </pc:sldChg>
      <pc:sldChg chg="addSp delSp modSp mod ord chgLayout">
        <pc:chgData name="Sara Kumar" userId="327b8fab8174bea5" providerId="LiveId" clId="{78D955AC-680B-4E90-B644-63058F9C0DDC}" dt="2026-07-31T14:28:51.959" v="896" actId="478"/>
        <pc:sldMkLst>
          <pc:docMk/>
          <pc:sldMk cId="163980140" sldId="326"/>
        </pc:sldMkLst>
        <pc:spChg chg="add del mod ord">
          <ac:chgData name="Sara Kumar" userId="327b8fab8174bea5" providerId="LiveId" clId="{78D955AC-680B-4E90-B644-63058F9C0DDC}" dt="2026-07-31T14:24:44.829" v="825" actId="478"/>
          <ac:spMkLst>
            <pc:docMk/>
            <pc:sldMk cId="163980140" sldId="326"/>
            <ac:spMk id="2" creationId="{B5594C61-F9BD-6A61-6E45-99A022DEB2B2}"/>
          </ac:spMkLst>
        </pc:spChg>
        <pc:spChg chg="del mod ord">
          <ac:chgData name="Sara Kumar" userId="327b8fab8174bea5" providerId="LiveId" clId="{78D955AC-680B-4E90-B644-63058F9C0DDC}" dt="2026-07-31T14:28:51.959" v="896" actId="478"/>
          <ac:spMkLst>
            <pc:docMk/>
            <pc:sldMk cId="163980140" sldId="326"/>
            <ac:spMk id="5" creationId="{AEEC3855-0A3C-17AC-5A4B-ACCB96BCDCC0}"/>
          </ac:spMkLst>
        </pc:spChg>
        <pc:spChg chg="mod">
          <ac:chgData name="Sara Kumar" userId="327b8fab8174bea5" providerId="LiveId" clId="{78D955AC-680B-4E90-B644-63058F9C0DDC}" dt="2026-07-04T15:04:18.676" v="240" actId="1076"/>
          <ac:spMkLst>
            <pc:docMk/>
            <pc:sldMk cId="163980140" sldId="326"/>
            <ac:spMk id="21" creationId="{988FE1C2-2AA5-4E0B-15CE-1BE0A33D626B}"/>
          </ac:spMkLst>
        </pc:spChg>
        <pc:spChg chg="add del mod ord">
          <ac:chgData name="Sara Kumar" userId="327b8fab8174bea5" providerId="LiveId" clId="{78D955AC-680B-4E90-B644-63058F9C0DDC}" dt="2026-07-31T14:24:42.118" v="824" actId="478"/>
          <ac:spMkLst>
            <pc:docMk/>
            <pc:sldMk cId="163980140" sldId="326"/>
            <ac:spMk id="24" creationId="{6CA083D5-13E1-2D4E-59E6-3AD26A3D721D}"/>
          </ac:spMkLst>
        </pc:spChg>
        <pc:spChg chg="add del mod ord">
          <ac:chgData name="Sara Kumar" userId="327b8fab8174bea5" providerId="LiveId" clId="{78D955AC-680B-4E90-B644-63058F9C0DDC}" dt="2026-07-31T14:24:48.371" v="826" actId="478"/>
          <ac:spMkLst>
            <pc:docMk/>
            <pc:sldMk cId="163980140" sldId="326"/>
            <ac:spMk id="25" creationId="{A556B9DA-14E2-D6DC-4F24-0863C4C84EA3}"/>
          </ac:spMkLst>
        </pc:spChg>
        <pc:spChg chg="add mod">
          <ac:chgData name="Sara Kumar" userId="327b8fab8174bea5" providerId="LiveId" clId="{78D955AC-680B-4E90-B644-63058F9C0DDC}" dt="2026-07-31T14:28:39.502" v="895" actId="20577"/>
          <ac:spMkLst>
            <pc:docMk/>
            <pc:sldMk cId="163980140" sldId="326"/>
            <ac:spMk id="26" creationId="{F12A03F1-7066-7C0C-D75C-AE1DC2A9CE3D}"/>
          </ac:spMkLst>
        </pc:spChg>
      </pc:sldChg>
      <pc:sldChg chg="add">
        <pc:chgData name="Sara Kumar" userId="327b8fab8174bea5" providerId="LiveId" clId="{78D955AC-680B-4E90-B644-63058F9C0DDC}" dt="2026-07-31T14:26:22.356" v="828" actId="2890"/>
        <pc:sldMkLst>
          <pc:docMk/>
          <pc:sldMk cId="956834773" sldId="32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DD35D-9765-4E5F-95CE-DA45F3637BF5}" type="doc">
      <dgm:prSet loTypeId="urn:microsoft.com/office/officeart/2016/7/layout/RoundedRectangleTimeline#2" loCatId="other" qsTypeId="urn:microsoft.com/office/officeart/2005/8/quickstyle/simple1" qsCatId="simple" csTypeId="urn:microsoft.com/office/officeart/2005/8/colors/accent0_3" csCatId="mainScheme" phldr="1"/>
      <dgm:spPr/>
      <dgm:t>
        <a:bodyPr/>
        <a:lstStyle/>
        <a:p>
          <a:endParaRPr lang="en-US"/>
        </a:p>
      </dgm:t>
    </dgm:pt>
    <dgm:pt modelId="{25E771E7-8CF7-4491-9507-55BFE693DC7B}">
      <dgm:prSet phldrT="[Text]"/>
      <dgm:spPr/>
      <dgm:t>
        <a:bodyPr/>
        <a:lstStyle/>
        <a:p>
          <a:r>
            <a:rPr lang="en-US"/>
            <a:t>Friendship</a:t>
          </a:r>
          <a:endParaRPr lang="en-US" dirty="0"/>
        </a:p>
      </dgm:t>
    </dgm:pt>
    <dgm:pt modelId="{D34FC0B2-1D9D-47C1-B680-27EF2E97D428}" type="parTrans" cxnId="{E01FE584-0925-4BC0-9383-A1E85DE458FD}">
      <dgm:prSet/>
      <dgm:spPr/>
      <dgm:t>
        <a:bodyPr/>
        <a:lstStyle/>
        <a:p>
          <a:endParaRPr lang="en-US"/>
        </a:p>
      </dgm:t>
    </dgm:pt>
    <dgm:pt modelId="{B3CFB133-9C4F-4A0A-888D-0CEC78FFDFFC}" type="sibTrans" cxnId="{E01FE584-0925-4BC0-9383-A1E85DE458FD}">
      <dgm:prSet/>
      <dgm:spPr/>
      <dgm:t>
        <a:bodyPr/>
        <a:lstStyle/>
        <a:p>
          <a:endParaRPr lang="en-US"/>
        </a:p>
      </dgm:t>
    </dgm:pt>
    <dgm:pt modelId="{EB81D1D4-3A06-49A6-9CBB-2A11D66B1783}">
      <dgm:prSet phldrT="[Text]" custT="1"/>
      <dgm:spPr/>
      <dgm:t>
        <a:bodyPr/>
        <a:lstStyle/>
        <a:p>
          <a:pPr>
            <a:lnSpc>
              <a:spcPct val="100000"/>
            </a:lnSpc>
            <a:buFont typeface="Arial" panose="020B0604020202020204" pitchFamily="34" charset="0"/>
            <a:buChar char="•"/>
          </a:pPr>
          <a:endParaRPr lang="en-US" sz="1400" dirty="0"/>
        </a:p>
      </dgm:t>
    </dgm:pt>
    <dgm:pt modelId="{721F31C1-C769-40A8-9C34-A74470BAB532}" type="parTrans" cxnId="{5E008CC8-B8C6-4B46-94B0-C60406121E38}">
      <dgm:prSet/>
      <dgm:spPr/>
      <dgm:t>
        <a:bodyPr/>
        <a:lstStyle/>
        <a:p>
          <a:endParaRPr lang="en-US"/>
        </a:p>
      </dgm:t>
    </dgm:pt>
    <dgm:pt modelId="{0519A5BA-BBEC-4C39-9FFD-05D4C020199E}" type="sibTrans" cxnId="{5E008CC8-B8C6-4B46-94B0-C60406121E38}">
      <dgm:prSet/>
      <dgm:spPr/>
      <dgm:t>
        <a:bodyPr/>
        <a:lstStyle/>
        <a:p>
          <a:endParaRPr lang="en-US"/>
        </a:p>
      </dgm:t>
    </dgm:pt>
    <dgm:pt modelId="{D76BB3CF-DF5A-41FB-B6A4-25743CF1642F}">
      <dgm:prSet phldrT="[Text]"/>
      <dgm:spPr/>
      <dgm:t>
        <a:bodyPr/>
        <a:lstStyle/>
        <a:p>
          <a:r>
            <a:rPr lang="en-US"/>
            <a:t>Ships</a:t>
          </a:r>
          <a:endParaRPr lang="en-US" dirty="0"/>
        </a:p>
      </dgm:t>
    </dgm:pt>
    <dgm:pt modelId="{5DD1E055-F36A-4363-9BA1-453D18F6AA18}" type="parTrans" cxnId="{8422E397-A2A7-4656-BDD0-A5DEE35EA0FC}">
      <dgm:prSet/>
      <dgm:spPr/>
      <dgm:t>
        <a:bodyPr/>
        <a:lstStyle/>
        <a:p>
          <a:endParaRPr lang="en-US"/>
        </a:p>
      </dgm:t>
    </dgm:pt>
    <dgm:pt modelId="{24234FDB-132A-43EF-B90D-1D285BFF51D4}" type="sibTrans" cxnId="{8422E397-A2A7-4656-BDD0-A5DEE35EA0FC}">
      <dgm:prSet/>
      <dgm:spPr/>
      <dgm:t>
        <a:bodyPr/>
        <a:lstStyle/>
        <a:p>
          <a:endParaRPr lang="en-US"/>
        </a:p>
      </dgm:t>
    </dgm:pt>
    <dgm:pt modelId="{3F378E98-4217-47A9-8134-DE6C3ABFE041}">
      <dgm:prSet phldrT="[Text]" custT="1"/>
      <dgm:spPr/>
      <dgm:t>
        <a:bodyPr/>
        <a:lstStyle/>
        <a:p>
          <a:pPr>
            <a:lnSpc>
              <a:spcPct val="100000"/>
            </a:lnSpc>
            <a:buFont typeface="Arial" panose="020B0604020202020204" pitchFamily="34" charset="0"/>
            <a:buChar char="•"/>
          </a:pPr>
          <a:endParaRPr lang="en-US" sz="1400" dirty="0"/>
        </a:p>
      </dgm:t>
    </dgm:pt>
    <dgm:pt modelId="{48653CFB-283F-4824-B87B-943F5C5E7841}" type="parTrans" cxnId="{E2F6ED9C-E6CA-4E7F-B747-37A284E29D24}">
      <dgm:prSet/>
      <dgm:spPr/>
      <dgm:t>
        <a:bodyPr/>
        <a:lstStyle/>
        <a:p>
          <a:endParaRPr lang="en-US"/>
        </a:p>
      </dgm:t>
    </dgm:pt>
    <dgm:pt modelId="{0638CE31-017E-4421-AF9D-A58647C395DF}" type="sibTrans" cxnId="{E2F6ED9C-E6CA-4E7F-B747-37A284E29D24}">
      <dgm:prSet/>
      <dgm:spPr/>
      <dgm:t>
        <a:bodyPr/>
        <a:lstStyle/>
        <a:p>
          <a:endParaRPr lang="en-US"/>
        </a:p>
      </dgm:t>
    </dgm:pt>
    <dgm:pt modelId="{8F3B4B19-33F4-47AC-BE4E-B66181ED98B4}">
      <dgm:prSet phldrT="[Text]"/>
      <dgm:spPr/>
      <dgm:t>
        <a:bodyPr/>
        <a:lstStyle/>
        <a:p>
          <a:r>
            <a:rPr lang="en-US"/>
            <a:t>Ships</a:t>
          </a:r>
          <a:endParaRPr lang="en-US" dirty="0"/>
        </a:p>
      </dgm:t>
    </dgm:pt>
    <dgm:pt modelId="{D56FE0BA-AE10-413D-B7E3-CD20C3731D50}" type="parTrans" cxnId="{E9FED118-8FC1-46A3-BD00-F94098ECD6A4}">
      <dgm:prSet/>
      <dgm:spPr/>
      <dgm:t>
        <a:bodyPr/>
        <a:lstStyle/>
        <a:p>
          <a:endParaRPr lang="en-US"/>
        </a:p>
      </dgm:t>
    </dgm:pt>
    <dgm:pt modelId="{2C34AF2B-9D07-4B75-9E74-1C680AB14CF6}" type="sibTrans" cxnId="{E9FED118-8FC1-46A3-BD00-F94098ECD6A4}">
      <dgm:prSet/>
      <dgm:spPr/>
      <dgm:t>
        <a:bodyPr/>
        <a:lstStyle/>
        <a:p>
          <a:endParaRPr lang="en-US"/>
        </a:p>
      </dgm:t>
    </dgm:pt>
    <dgm:pt modelId="{0AFF4C1B-302C-42EF-B59F-97CDC2799D17}">
      <dgm:prSet phldrT="[Text]" custT="1"/>
      <dgm:spPr/>
      <dgm:t>
        <a:bodyPr/>
        <a:lstStyle/>
        <a:p>
          <a:pPr>
            <a:lnSpc>
              <a:spcPct val="100000"/>
            </a:lnSpc>
            <a:buFont typeface="Arial" panose="020B0604020202020204" pitchFamily="34" charset="0"/>
            <a:buChar char="•"/>
          </a:pPr>
          <a:endParaRPr lang="en-US" sz="1400" dirty="0"/>
        </a:p>
      </dgm:t>
    </dgm:pt>
    <dgm:pt modelId="{0EBE8459-BB53-4FEB-9003-4D3795F4559C}" type="parTrans" cxnId="{C23B5F60-F074-45B8-BB09-18AD4152539D}">
      <dgm:prSet/>
      <dgm:spPr/>
      <dgm:t>
        <a:bodyPr/>
        <a:lstStyle/>
        <a:p>
          <a:endParaRPr lang="en-US"/>
        </a:p>
      </dgm:t>
    </dgm:pt>
    <dgm:pt modelId="{6755B5A7-26F9-4D2F-8EA9-DCC4A05B07D9}" type="sibTrans" cxnId="{C23B5F60-F074-45B8-BB09-18AD4152539D}">
      <dgm:prSet/>
      <dgm:spPr/>
      <dgm:t>
        <a:bodyPr/>
        <a:lstStyle/>
        <a:p>
          <a:endParaRPr lang="en-US"/>
        </a:p>
      </dgm:t>
    </dgm:pt>
    <dgm:pt modelId="{80CB43E4-C30F-4DCA-A3E9-D12FA78CE0FB}">
      <dgm:prSet/>
      <dgm:spPr/>
      <dgm:t>
        <a:bodyPr/>
        <a:lstStyle/>
        <a:p>
          <a:r>
            <a:rPr lang="en-US"/>
            <a:t>Friendship</a:t>
          </a:r>
          <a:endParaRPr lang="en-US" dirty="0"/>
        </a:p>
      </dgm:t>
    </dgm:pt>
    <dgm:pt modelId="{22BA2624-35EA-49E9-BC2A-8019555F56F6}" type="sibTrans" cxnId="{E3C761DA-B59A-4658-B3C8-B73D008958C7}">
      <dgm:prSet/>
      <dgm:spPr/>
      <dgm:t>
        <a:bodyPr/>
        <a:lstStyle/>
        <a:p>
          <a:endParaRPr lang="en-US"/>
        </a:p>
      </dgm:t>
    </dgm:pt>
    <dgm:pt modelId="{662CF9D0-9536-4AC8-90CC-1A9C062F4327}" type="parTrans" cxnId="{E3C761DA-B59A-4658-B3C8-B73D008958C7}">
      <dgm:prSet/>
      <dgm:spPr/>
      <dgm:t>
        <a:bodyPr/>
        <a:lstStyle/>
        <a:p>
          <a:endParaRPr lang="en-US"/>
        </a:p>
      </dgm:t>
    </dgm:pt>
    <dgm:pt modelId="{6C230327-1904-47CB-BB1D-FD9D9F4A90BF}">
      <dgm:prSet/>
      <dgm:spPr/>
      <dgm:t>
        <a:bodyPr/>
        <a:lstStyle/>
        <a:p>
          <a:r>
            <a:rPr lang="en-US"/>
            <a:t>Friendship</a:t>
          </a:r>
          <a:endParaRPr lang="en-US" dirty="0"/>
        </a:p>
      </dgm:t>
    </dgm:pt>
    <dgm:pt modelId="{383C96B1-5630-4111-BDC2-DC9415E1D3B9}" type="sibTrans" cxnId="{DF2D3747-AF1D-43CC-ACD2-1C81B945A006}">
      <dgm:prSet/>
      <dgm:spPr/>
      <dgm:t>
        <a:bodyPr/>
        <a:lstStyle/>
        <a:p>
          <a:endParaRPr lang="en-US"/>
        </a:p>
      </dgm:t>
    </dgm:pt>
    <dgm:pt modelId="{F5865BF2-099D-45F3-9F9F-E9048C52D1A9}" type="parTrans" cxnId="{DF2D3747-AF1D-43CC-ACD2-1C81B945A006}">
      <dgm:prSet/>
      <dgm:spPr/>
      <dgm:t>
        <a:bodyPr/>
        <a:lstStyle/>
        <a:p>
          <a:endParaRPr lang="en-US"/>
        </a:p>
      </dgm:t>
    </dgm:pt>
    <dgm:pt modelId="{E7DB8C28-3728-493B-A3D7-1FE9EFE7E4C2}">
      <dgm:prSet custT="1"/>
      <dgm:spPr/>
      <dgm:t>
        <a:bodyPr/>
        <a:lstStyle/>
        <a:p>
          <a:pPr>
            <a:lnSpc>
              <a:spcPct val="100000"/>
            </a:lnSpc>
            <a:buFont typeface="Arial" panose="020B0604020202020204" pitchFamily="34" charset="0"/>
            <a:buChar char="•"/>
          </a:pPr>
          <a:endParaRPr lang="en-US" sz="1400" dirty="0"/>
        </a:p>
      </dgm:t>
    </dgm:pt>
    <dgm:pt modelId="{86C82348-62AC-47C0-A4F1-60BF58B70325}" type="parTrans" cxnId="{5D5F46B2-925E-4A4E-A867-A220894EC4FD}">
      <dgm:prSet/>
      <dgm:spPr/>
      <dgm:t>
        <a:bodyPr/>
        <a:lstStyle/>
        <a:p>
          <a:endParaRPr lang="en-US"/>
        </a:p>
      </dgm:t>
    </dgm:pt>
    <dgm:pt modelId="{5399BFCE-FDB4-4666-81C7-DC36EB3DA553}" type="sibTrans" cxnId="{5D5F46B2-925E-4A4E-A867-A220894EC4FD}">
      <dgm:prSet/>
      <dgm:spPr/>
      <dgm:t>
        <a:bodyPr/>
        <a:lstStyle/>
        <a:p>
          <a:endParaRPr lang="en-US"/>
        </a:p>
      </dgm:t>
    </dgm:pt>
    <dgm:pt modelId="{3AA5C518-6101-47DE-A504-F7F8D31BAC0F}">
      <dgm:prSet custT="1"/>
      <dgm:spPr/>
      <dgm:t>
        <a:bodyPr/>
        <a:lstStyle/>
        <a:p>
          <a:pPr>
            <a:lnSpc>
              <a:spcPct val="100000"/>
            </a:lnSpc>
            <a:buFont typeface="Arial" panose="020B0604020202020204" pitchFamily="34" charset="0"/>
            <a:buChar char="•"/>
          </a:pPr>
          <a:endParaRPr lang="en-US" sz="1400" dirty="0"/>
        </a:p>
      </dgm:t>
    </dgm:pt>
    <dgm:pt modelId="{C33DEA67-DC41-4FD7-BAF1-1EBBE63C3B81}" type="parTrans" cxnId="{3A57B4D5-27C4-4372-954B-03F42D8D5B74}">
      <dgm:prSet/>
      <dgm:spPr/>
      <dgm:t>
        <a:bodyPr/>
        <a:lstStyle/>
        <a:p>
          <a:endParaRPr lang="en-US"/>
        </a:p>
      </dgm:t>
    </dgm:pt>
    <dgm:pt modelId="{84ADADB6-F501-44B3-B426-011C7C46A020}" type="sibTrans" cxnId="{3A57B4D5-27C4-4372-954B-03F42D8D5B74}">
      <dgm:prSet/>
      <dgm:spPr/>
      <dgm:t>
        <a:bodyPr/>
        <a:lstStyle/>
        <a:p>
          <a:endParaRPr lang="en-US"/>
        </a:p>
      </dgm:t>
    </dgm:pt>
    <dgm:pt modelId="{FE888CE1-9F15-40DF-9718-C8B432B3BB83}" type="pres">
      <dgm:prSet presAssocID="{013DD35D-9765-4E5F-95CE-DA45F3637BF5}" presName="Name0" presStyleCnt="0">
        <dgm:presLayoutVars>
          <dgm:chMax/>
          <dgm:chPref/>
          <dgm:dir/>
          <dgm:animLvl val="lvl"/>
        </dgm:presLayoutVars>
      </dgm:prSet>
      <dgm:spPr/>
    </dgm:pt>
    <dgm:pt modelId="{6874F8A9-3A6A-4A68-8589-D9ADA9A8F39A}" type="pres">
      <dgm:prSet presAssocID="{25E771E7-8CF7-4491-9507-55BFE693DC7B}" presName="composite" presStyleCnt="0"/>
      <dgm:spPr/>
    </dgm:pt>
    <dgm:pt modelId="{CE8822BE-640B-46A0-B366-1477F5768BB1}" type="pres">
      <dgm:prSet presAssocID="{25E771E7-8CF7-4491-9507-55BFE693DC7B}" presName="Parent1" presStyleLbl="alignNode1" presStyleIdx="0" presStyleCnt="5">
        <dgm:presLayoutVars>
          <dgm:chMax val="1"/>
          <dgm:chPref val="1"/>
          <dgm:bulletEnabled val="1"/>
        </dgm:presLayoutVars>
      </dgm:prSet>
      <dgm:spPr>
        <a:prstGeom prst="rect">
          <a:avLst/>
        </a:prstGeom>
      </dgm:spPr>
    </dgm:pt>
    <dgm:pt modelId="{A27629C2-87D9-4163-9365-FC275ADC4CA0}" type="pres">
      <dgm:prSet presAssocID="{25E771E7-8CF7-4491-9507-55BFE693DC7B}" presName="Childtext1" presStyleLbl="revTx" presStyleIdx="0" presStyleCnt="5">
        <dgm:presLayoutVars>
          <dgm:bulletEnabled val="1"/>
        </dgm:presLayoutVars>
      </dgm:prSet>
      <dgm:spPr/>
    </dgm:pt>
    <dgm:pt modelId="{38893DF2-F8BF-45A3-9200-4CD8C329334E}" type="pres">
      <dgm:prSet presAssocID="{25E771E7-8CF7-4491-9507-55BFE693DC7B}" presName="ConnectLine" presStyleLbl="callout" presStyleIdx="0" presStyleCnt="5"/>
      <dgm:spPr>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gm:spPr>
    </dgm:pt>
    <dgm:pt modelId="{5A62AEC3-EC27-4AFA-B56B-79326645CDDC}" type="pres">
      <dgm:prSet presAssocID="{25E771E7-8CF7-4491-9507-55BFE693DC7B}" presName="ConnectLineEnd" presStyleLbl="lnNode1" presStyleIdx="0" presStyleCnt="5" custLinFactNeighborX="3223" custLinFactNeighborY="91360"/>
      <dgm:spPr/>
    </dgm:pt>
    <dgm:pt modelId="{DE94FAC5-5D77-48EB-8174-64F26CA894F0}" type="pres">
      <dgm:prSet presAssocID="{25E771E7-8CF7-4491-9507-55BFE693DC7B}" presName="EmptyPane" presStyleCnt="0"/>
      <dgm:spPr/>
    </dgm:pt>
    <dgm:pt modelId="{0E593029-E077-4B3E-A24D-4E079F1D5E67}" type="pres">
      <dgm:prSet presAssocID="{B3CFB133-9C4F-4A0A-888D-0CEC78FFDFFC}" presName="spaceBetweenRectangles" presStyleCnt="0"/>
      <dgm:spPr/>
    </dgm:pt>
    <dgm:pt modelId="{52AB05C6-3304-49EF-BFAD-870AB53E640E}" type="pres">
      <dgm:prSet presAssocID="{D76BB3CF-DF5A-41FB-B6A4-25743CF1642F}" presName="composite" presStyleCnt="0"/>
      <dgm:spPr/>
    </dgm:pt>
    <dgm:pt modelId="{9C14E56E-28F6-4BF9-9EDF-2769E1A89A07}" type="pres">
      <dgm:prSet presAssocID="{D76BB3CF-DF5A-41FB-B6A4-25743CF1642F}" presName="Parent1" presStyleLbl="alignNode1" presStyleIdx="1" presStyleCnt="5">
        <dgm:presLayoutVars>
          <dgm:chMax val="1"/>
          <dgm:chPref val="1"/>
          <dgm:bulletEnabled val="1"/>
        </dgm:presLayoutVars>
      </dgm:prSet>
      <dgm:spPr>
        <a:prstGeom prst="rect">
          <a:avLst/>
        </a:prstGeom>
      </dgm:spPr>
    </dgm:pt>
    <dgm:pt modelId="{381C85ED-02C3-43BB-AB7D-DF18967DB45A}" type="pres">
      <dgm:prSet presAssocID="{D76BB3CF-DF5A-41FB-B6A4-25743CF1642F}" presName="Childtext1" presStyleLbl="revTx" presStyleIdx="1" presStyleCnt="5" custScaleX="94456">
        <dgm:presLayoutVars>
          <dgm:bulletEnabled val="1"/>
        </dgm:presLayoutVars>
      </dgm:prSet>
      <dgm:spPr/>
    </dgm:pt>
    <dgm:pt modelId="{F51F39F5-A989-488C-BFD6-69D558D451E8}" type="pres">
      <dgm:prSet presAssocID="{D76BB3CF-DF5A-41FB-B6A4-25743CF1642F}" presName="ConnectLine" presStyleLbl="callout" presStyleIdx="1" presStyleCnt="5"/>
      <dgm:spPr>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gm:spPr>
    </dgm:pt>
    <dgm:pt modelId="{A5349257-4327-4545-9142-153EF70CC757}" type="pres">
      <dgm:prSet presAssocID="{D76BB3CF-DF5A-41FB-B6A4-25743CF1642F}" presName="ConnectLineEnd" presStyleLbl="lnNode1" presStyleIdx="1" presStyleCnt="5" custLinFactNeighborX="534" custLinFactNeighborY="-46769"/>
      <dgm:spPr/>
    </dgm:pt>
    <dgm:pt modelId="{3F5B546C-1579-4E01-8611-2E18328B1B42}" type="pres">
      <dgm:prSet presAssocID="{D76BB3CF-DF5A-41FB-B6A4-25743CF1642F}" presName="EmptyPane" presStyleCnt="0"/>
      <dgm:spPr/>
    </dgm:pt>
    <dgm:pt modelId="{8FB68658-1BA4-41EF-AB95-76A3ACDE8DDD}" type="pres">
      <dgm:prSet presAssocID="{24234FDB-132A-43EF-B90D-1D285BFF51D4}" presName="spaceBetweenRectangles" presStyleCnt="0"/>
      <dgm:spPr/>
    </dgm:pt>
    <dgm:pt modelId="{EDB63637-6388-460A-9080-8C19D1551DAE}" type="pres">
      <dgm:prSet presAssocID="{8F3B4B19-33F4-47AC-BE4E-B66181ED98B4}" presName="composite" presStyleCnt="0"/>
      <dgm:spPr/>
    </dgm:pt>
    <dgm:pt modelId="{72DD609F-4804-4D65-8014-4ECA3F2307C5}" type="pres">
      <dgm:prSet presAssocID="{8F3B4B19-33F4-47AC-BE4E-B66181ED98B4}" presName="Parent1" presStyleLbl="alignNode1" presStyleIdx="2" presStyleCnt="5">
        <dgm:presLayoutVars>
          <dgm:chMax val="1"/>
          <dgm:chPref val="1"/>
          <dgm:bulletEnabled val="1"/>
        </dgm:presLayoutVars>
      </dgm:prSet>
      <dgm:spPr>
        <a:prstGeom prst="rect">
          <a:avLst/>
        </a:prstGeom>
      </dgm:spPr>
    </dgm:pt>
    <dgm:pt modelId="{AB0282E3-1216-4CDB-AC5F-106C1EEEB95A}" type="pres">
      <dgm:prSet presAssocID="{8F3B4B19-33F4-47AC-BE4E-B66181ED98B4}" presName="Childtext1" presStyleLbl="revTx" presStyleIdx="2" presStyleCnt="5">
        <dgm:presLayoutVars>
          <dgm:bulletEnabled val="1"/>
        </dgm:presLayoutVars>
      </dgm:prSet>
      <dgm:spPr/>
    </dgm:pt>
    <dgm:pt modelId="{0D377583-EAA6-47CC-B504-762FB6EBAB9C}" type="pres">
      <dgm:prSet presAssocID="{8F3B4B19-33F4-47AC-BE4E-B66181ED98B4}" presName="ConnectLine" presStyleLbl="callout" presStyleIdx="2" presStyleCnt="5"/>
      <dgm:spPr>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gm:spPr>
    </dgm:pt>
    <dgm:pt modelId="{72321D10-9092-4E81-9AD7-ACA033236CC0}" type="pres">
      <dgm:prSet presAssocID="{8F3B4B19-33F4-47AC-BE4E-B66181ED98B4}" presName="ConnectLineEnd" presStyleLbl="lnNode1" presStyleIdx="2" presStyleCnt="5" custLinFactNeighborX="2690" custLinFactNeighborY="91360"/>
      <dgm:spPr/>
    </dgm:pt>
    <dgm:pt modelId="{5112F4EE-10B9-493B-9CCF-BDBDDB5CD939}" type="pres">
      <dgm:prSet presAssocID="{8F3B4B19-33F4-47AC-BE4E-B66181ED98B4}" presName="EmptyPane" presStyleCnt="0"/>
      <dgm:spPr/>
    </dgm:pt>
    <dgm:pt modelId="{696DFD6D-4BE8-4B4E-AC75-92702E2B3720}" type="pres">
      <dgm:prSet presAssocID="{2C34AF2B-9D07-4B75-9E74-1C680AB14CF6}" presName="spaceBetweenRectangles" presStyleCnt="0"/>
      <dgm:spPr/>
    </dgm:pt>
    <dgm:pt modelId="{D3935727-4804-47D5-A672-62CC82B7DD7A}" type="pres">
      <dgm:prSet presAssocID="{80CB43E4-C30F-4DCA-A3E9-D12FA78CE0FB}" presName="composite" presStyleCnt="0"/>
      <dgm:spPr/>
    </dgm:pt>
    <dgm:pt modelId="{95553EDF-C46A-491F-99E2-89CCFA971EC7}" type="pres">
      <dgm:prSet presAssocID="{80CB43E4-C30F-4DCA-A3E9-D12FA78CE0FB}" presName="Parent1" presStyleLbl="alignNode1" presStyleIdx="3" presStyleCnt="5">
        <dgm:presLayoutVars>
          <dgm:chMax val="1"/>
          <dgm:chPref val="1"/>
          <dgm:bulletEnabled val="1"/>
        </dgm:presLayoutVars>
      </dgm:prSet>
      <dgm:spPr>
        <a:prstGeom prst="rect">
          <a:avLst/>
        </a:prstGeom>
      </dgm:spPr>
    </dgm:pt>
    <dgm:pt modelId="{5A57A077-9B08-4866-8C21-35D61D6745A2}" type="pres">
      <dgm:prSet presAssocID="{80CB43E4-C30F-4DCA-A3E9-D12FA78CE0FB}" presName="Childtext1" presStyleLbl="revTx" presStyleIdx="3" presStyleCnt="5">
        <dgm:presLayoutVars>
          <dgm:bulletEnabled val="1"/>
        </dgm:presLayoutVars>
      </dgm:prSet>
      <dgm:spPr/>
    </dgm:pt>
    <dgm:pt modelId="{3F96C175-FC65-44B4-B1A3-BD3686077937}" type="pres">
      <dgm:prSet presAssocID="{80CB43E4-C30F-4DCA-A3E9-D12FA78CE0FB}" presName="ConnectLine" presStyleLbl="callout" presStyleIdx="3" presStyleCnt="5"/>
      <dgm:spPr>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gm:spPr>
    </dgm:pt>
    <dgm:pt modelId="{E150CCC3-D56D-4BD2-8570-DF61526015EB}" type="pres">
      <dgm:prSet presAssocID="{80CB43E4-C30F-4DCA-A3E9-D12FA78CE0FB}" presName="ConnectLineEnd" presStyleLbl="lnNode1" presStyleIdx="3" presStyleCnt="5" custLinFactNeighborY="-91360"/>
      <dgm:spPr/>
    </dgm:pt>
    <dgm:pt modelId="{2DA77722-C5DF-4186-8BFA-F2D3DF1A03FC}" type="pres">
      <dgm:prSet presAssocID="{80CB43E4-C30F-4DCA-A3E9-D12FA78CE0FB}" presName="EmptyPane" presStyleCnt="0"/>
      <dgm:spPr/>
    </dgm:pt>
    <dgm:pt modelId="{CBEA0876-8BC1-42BC-AF5C-0E14ABA10196}" type="pres">
      <dgm:prSet presAssocID="{22BA2624-35EA-49E9-BC2A-8019555F56F6}" presName="spaceBetweenRectangles" presStyleCnt="0"/>
      <dgm:spPr/>
    </dgm:pt>
    <dgm:pt modelId="{1DA78AF2-980C-44A2-9853-DCCDDA44A286}" type="pres">
      <dgm:prSet presAssocID="{6C230327-1904-47CB-BB1D-FD9D9F4A90BF}" presName="composite" presStyleCnt="0"/>
      <dgm:spPr/>
    </dgm:pt>
    <dgm:pt modelId="{48C9FB51-D66D-4F14-8DE5-0A719732E7B6}" type="pres">
      <dgm:prSet presAssocID="{6C230327-1904-47CB-BB1D-FD9D9F4A90BF}" presName="Parent1" presStyleLbl="alignNode1" presStyleIdx="4" presStyleCnt="5">
        <dgm:presLayoutVars>
          <dgm:chMax val="1"/>
          <dgm:chPref val="1"/>
          <dgm:bulletEnabled val="1"/>
        </dgm:presLayoutVars>
      </dgm:prSet>
      <dgm:spPr>
        <a:prstGeom prst="rect">
          <a:avLst/>
        </a:prstGeom>
      </dgm:spPr>
    </dgm:pt>
    <dgm:pt modelId="{CB726486-3B5A-47F8-90E4-EC34C8ADB385}" type="pres">
      <dgm:prSet presAssocID="{6C230327-1904-47CB-BB1D-FD9D9F4A90BF}" presName="Childtext1" presStyleLbl="revTx" presStyleIdx="4" presStyleCnt="5" custLinFactX="-6136" custLinFactNeighborX="-100000" custLinFactNeighborY="15775">
        <dgm:presLayoutVars>
          <dgm:bulletEnabled val="1"/>
        </dgm:presLayoutVars>
      </dgm:prSet>
      <dgm:spPr/>
    </dgm:pt>
    <dgm:pt modelId="{5012A99F-560A-4636-953C-5F263876E566}" type="pres">
      <dgm:prSet presAssocID="{6C230327-1904-47CB-BB1D-FD9D9F4A90BF}" presName="ConnectLine" presStyleLbl="callout" presStyleIdx="4" presStyleCnt="5"/>
      <dgm:spPr>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gm:spPr>
    </dgm:pt>
    <dgm:pt modelId="{456F09DE-8CFF-414A-A967-17AF417A13B8}" type="pres">
      <dgm:prSet presAssocID="{6C230327-1904-47CB-BB1D-FD9D9F4A90BF}" presName="ConnectLineEnd" presStyleLbl="lnNode1" presStyleIdx="4" presStyleCnt="5" custLinFactNeighborX="533" custLinFactNeighborY="91362"/>
      <dgm:spPr/>
    </dgm:pt>
    <dgm:pt modelId="{C11A432F-80B7-4941-B5AB-3A959DC1769B}" type="pres">
      <dgm:prSet presAssocID="{6C230327-1904-47CB-BB1D-FD9D9F4A90BF}" presName="EmptyPane" presStyleCnt="0"/>
      <dgm:spPr/>
    </dgm:pt>
  </dgm:ptLst>
  <dgm:cxnLst>
    <dgm:cxn modelId="{4B4BB302-6D68-46A1-83BF-ED4715D62D4C}" type="presOf" srcId="{EB81D1D4-3A06-49A6-9CBB-2A11D66B1783}" destId="{A27629C2-87D9-4163-9365-FC275ADC4CA0}" srcOrd="0" destOrd="0" presId="urn:microsoft.com/office/officeart/2016/7/layout/RoundedRectangleTimeline#2"/>
    <dgm:cxn modelId="{228B2C11-3273-4EA1-9A09-3B22B82AED13}" type="presOf" srcId="{80CB43E4-C30F-4DCA-A3E9-D12FA78CE0FB}" destId="{95553EDF-C46A-491F-99E2-89CCFA971EC7}" srcOrd="0" destOrd="0" presId="urn:microsoft.com/office/officeart/2016/7/layout/RoundedRectangleTimeline#2"/>
    <dgm:cxn modelId="{E9FED118-8FC1-46A3-BD00-F94098ECD6A4}" srcId="{013DD35D-9765-4E5F-95CE-DA45F3637BF5}" destId="{8F3B4B19-33F4-47AC-BE4E-B66181ED98B4}" srcOrd="2" destOrd="0" parTransId="{D56FE0BA-AE10-413D-B7E3-CD20C3731D50}" sibTransId="{2C34AF2B-9D07-4B75-9E74-1C680AB14CF6}"/>
    <dgm:cxn modelId="{DD176C1E-CFBD-428E-9AE1-BC44A205AE40}" type="presOf" srcId="{D76BB3CF-DF5A-41FB-B6A4-25743CF1642F}" destId="{9C14E56E-28F6-4BF9-9EDF-2769E1A89A07}" srcOrd="0" destOrd="0" presId="urn:microsoft.com/office/officeart/2016/7/layout/RoundedRectangleTimeline#2"/>
    <dgm:cxn modelId="{EBCB5D36-831A-4B97-8581-6B725E361406}" type="presOf" srcId="{3F378E98-4217-47A9-8134-DE6C3ABFE041}" destId="{381C85ED-02C3-43BB-AB7D-DF18967DB45A}" srcOrd="0" destOrd="0" presId="urn:microsoft.com/office/officeart/2016/7/layout/RoundedRectangleTimeline#2"/>
    <dgm:cxn modelId="{C23B5F60-F074-45B8-BB09-18AD4152539D}" srcId="{8F3B4B19-33F4-47AC-BE4E-B66181ED98B4}" destId="{0AFF4C1B-302C-42EF-B59F-97CDC2799D17}" srcOrd="0" destOrd="0" parTransId="{0EBE8459-BB53-4FEB-9003-4D3795F4559C}" sibTransId="{6755B5A7-26F9-4D2F-8EA9-DCC4A05B07D9}"/>
    <dgm:cxn modelId="{711C1C47-1ACD-4CF6-94A3-A65870CD9388}" type="presOf" srcId="{0AFF4C1B-302C-42EF-B59F-97CDC2799D17}" destId="{AB0282E3-1216-4CDB-AC5F-106C1EEEB95A}" srcOrd="0" destOrd="0" presId="urn:microsoft.com/office/officeart/2016/7/layout/RoundedRectangleTimeline#2"/>
    <dgm:cxn modelId="{DF2D3747-AF1D-43CC-ACD2-1C81B945A006}" srcId="{013DD35D-9765-4E5F-95CE-DA45F3637BF5}" destId="{6C230327-1904-47CB-BB1D-FD9D9F4A90BF}" srcOrd="4" destOrd="0" parTransId="{F5865BF2-099D-45F3-9F9F-E9048C52D1A9}" sibTransId="{383C96B1-5630-4111-BDC2-DC9415E1D3B9}"/>
    <dgm:cxn modelId="{21261374-9143-4E6D-8DCE-83DDD5AC4B67}" type="presOf" srcId="{013DD35D-9765-4E5F-95CE-DA45F3637BF5}" destId="{FE888CE1-9F15-40DF-9718-C8B432B3BB83}" srcOrd="0" destOrd="0" presId="urn:microsoft.com/office/officeart/2016/7/layout/RoundedRectangleTimeline#2"/>
    <dgm:cxn modelId="{E01FE584-0925-4BC0-9383-A1E85DE458FD}" srcId="{013DD35D-9765-4E5F-95CE-DA45F3637BF5}" destId="{25E771E7-8CF7-4491-9507-55BFE693DC7B}" srcOrd="0" destOrd="0" parTransId="{D34FC0B2-1D9D-47C1-B680-27EF2E97D428}" sibTransId="{B3CFB133-9C4F-4A0A-888D-0CEC78FFDFFC}"/>
    <dgm:cxn modelId="{8422E397-A2A7-4656-BDD0-A5DEE35EA0FC}" srcId="{013DD35D-9765-4E5F-95CE-DA45F3637BF5}" destId="{D76BB3CF-DF5A-41FB-B6A4-25743CF1642F}" srcOrd="1" destOrd="0" parTransId="{5DD1E055-F36A-4363-9BA1-453D18F6AA18}" sibTransId="{24234FDB-132A-43EF-B90D-1D285BFF51D4}"/>
    <dgm:cxn modelId="{E2F6ED9C-E6CA-4E7F-B747-37A284E29D24}" srcId="{D76BB3CF-DF5A-41FB-B6A4-25743CF1642F}" destId="{3F378E98-4217-47A9-8134-DE6C3ABFE041}" srcOrd="0" destOrd="0" parTransId="{48653CFB-283F-4824-B87B-943F5C5E7841}" sibTransId="{0638CE31-017E-4421-AF9D-A58647C395DF}"/>
    <dgm:cxn modelId="{5D5F46B2-925E-4A4E-A867-A220894EC4FD}" srcId="{80CB43E4-C30F-4DCA-A3E9-D12FA78CE0FB}" destId="{E7DB8C28-3728-493B-A3D7-1FE9EFE7E4C2}" srcOrd="0" destOrd="0" parTransId="{86C82348-62AC-47C0-A4F1-60BF58B70325}" sibTransId="{5399BFCE-FDB4-4666-81C7-DC36EB3DA553}"/>
    <dgm:cxn modelId="{B33573B8-E645-4B6E-AE47-CE400B7EDF67}" type="presOf" srcId="{E7DB8C28-3728-493B-A3D7-1FE9EFE7E4C2}" destId="{5A57A077-9B08-4866-8C21-35D61D6745A2}" srcOrd="0" destOrd="0" presId="urn:microsoft.com/office/officeart/2016/7/layout/RoundedRectangleTimeline#2"/>
    <dgm:cxn modelId="{5E008CC8-B8C6-4B46-94B0-C60406121E38}" srcId="{25E771E7-8CF7-4491-9507-55BFE693DC7B}" destId="{EB81D1D4-3A06-49A6-9CBB-2A11D66B1783}" srcOrd="0" destOrd="0" parTransId="{721F31C1-C769-40A8-9C34-A74470BAB532}" sibTransId="{0519A5BA-BBEC-4C39-9FFD-05D4C020199E}"/>
    <dgm:cxn modelId="{87049AD0-EF56-4F12-B68B-4F804DB2FAC5}" type="presOf" srcId="{3AA5C518-6101-47DE-A504-F7F8D31BAC0F}" destId="{CB726486-3B5A-47F8-90E4-EC34C8ADB385}" srcOrd="0" destOrd="0" presId="urn:microsoft.com/office/officeart/2016/7/layout/RoundedRectangleTimeline#2"/>
    <dgm:cxn modelId="{3A57B4D5-27C4-4372-954B-03F42D8D5B74}" srcId="{6C230327-1904-47CB-BB1D-FD9D9F4A90BF}" destId="{3AA5C518-6101-47DE-A504-F7F8D31BAC0F}" srcOrd="0" destOrd="0" parTransId="{C33DEA67-DC41-4FD7-BAF1-1EBBE63C3B81}" sibTransId="{84ADADB6-F501-44B3-B426-011C7C46A020}"/>
    <dgm:cxn modelId="{E3C761DA-B59A-4658-B3C8-B73D008958C7}" srcId="{013DD35D-9765-4E5F-95CE-DA45F3637BF5}" destId="{80CB43E4-C30F-4DCA-A3E9-D12FA78CE0FB}" srcOrd="3" destOrd="0" parTransId="{662CF9D0-9536-4AC8-90CC-1A9C062F4327}" sibTransId="{22BA2624-35EA-49E9-BC2A-8019555F56F6}"/>
    <dgm:cxn modelId="{EA8FB9DF-9BAE-4A95-B103-E2C437B47283}" type="presOf" srcId="{6C230327-1904-47CB-BB1D-FD9D9F4A90BF}" destId="{48C9FB51-D66D-4F14-8DE5-0A719732E7B6}" srcOrd="0" destOrd="0" presId="urn:microsoft.com/office/officeart/2016/7/layout/RoundedRectangleTimeline#2"/>
    <dgm:cxn modelId="{B14070EC-DA7C-4009-A5A9-F052CAFA2F3C}" type="presOf" srcId="{8F3B4B19-33F4-47AC-BE4E-B66181ED98B4}" destId="{72DD609F-4804-4D65-8014-4ECA3F2307C5}" srcOrd="0" destOrd="0" presId="urn:microsoft.com/office/officeart/2016/7/layout/RoundedRectangleTimeline#2"/>
    <dgm:cxn modelId="{39CDAEED-F285-4C54-8872-33295545F6FC}" type="presOf" srcId="{25E771E7-8CF7-4491-9507-55BFE693DC7B}" destId="{CE8822BE-640B-46A0-B366-1477F5768BB1}" srcOrd="0" destOrd="0" presId="urn:microsoft.com/office/officeart/2016/7/layout/RoundedRectangleTimeline#2"/>
    <dgm:cxn modelId="{01FC7409-7708-4BFA-A7AE-16D7A758A727}" type="presParOf" srcId="{FE888CE1-9F15-40DF-9718-C8B432B3BB83}" destId="{6874F8A9-3A6A-4A68-8589-D9ADA9A8F39A}" srcOrd="0" destOrd="0" presId="urn:microsoft.com/office/officeart/2016/7/layout/RoundedRectangleTimeline#2"/>
    <dgm:cxn modelId="{77B08A10-9A98-4737-849B-A280A76CE09F}" type="presParOf" srcId="{6874F8A9-3A6A-4A68-8589-D9ADA9A8F39A}" destId="{CE8822BE-640B-46A0-B366-1477F5768BB1}" srcOrd="0" destOrd="0" presId="urn:microsoft.com/office/officeart/2016/7/layout/RoundedRectangleTimeline#2"/>
    <dgm:cxn modelId="{7807E95C-B84C-495B-A82F-AA9F3D77EB7D}" type="presParOf" srcId="{6874F8A9-3A6A-4A68-8589-D9ADA9A8F39A}" destId="{A27629C2-87D9-4163-9365-FC275ADC4CA0}" srcOrd="1" destOrd="0" presId="urn:microsoft.com/office/officeart/2016/7/layout/RoundedRectangleTimeline#2"/>
    <dgm:cxn modelId="{EC1A7FF3-2639-45F6-9099-8FE642B21929}" type="presParOf" srcId="{6874F8A9-3A6A-4A68-8589-D9ADA9A8F39A}" destId="{38893DF2-F8BF-45A3-9200-4CD8C329334E}" srcOrd="2" destOrd="0" presId="urn:microsoft.com/office/officeart/2016/7/layout/RoundedRectangleTimeline#2"/>
    <dgm:cxn modelId="{0CDA36A1-EB7C-4F99-87EF-6775CCE066FF}" type="presParOf" srcId="{6874F8A9-3A6A-4A68-8589-D9ADA9A8F39A}" destId="{5A62AEC3-EC27-4AFA-B56B-79326645CDDC}" srcOrd="3" destOrd="0" presId="urn:microsoft.com/office/officeart/2016/7/layout/RoundedRectangleTimeline#2"/>
    <dgm:cxn modelId="{4A620BCC-2924-47A2-8605-9CF08F838A1C}" type="presParOf" srcId="{6874F8A9-3A6A-4A68-8589-D9ADA9A8F39A}" destId="{DE94FAC5-5D77-48EB-8174-64F26CA894F0}" srcOrd="4" destOrd="0" presId="urn:microsoft.com/office/officeart/2016/7/layout/RoundedRectangleTimeline#2"/>
    <dgm:cxn modelId="{4C65EE4B-2F5C-416A-9A22-810488863EF4}" type="presParOf" srcId="{FE888CE1-9F15-40DF-9718-C8B432B3BB83}" destId="{0E593029-E077-4B3E-A24D-4E079F1D5E67}" srcOrd="1" destOrd="0" presId="urn:microsoft.com/office/officeart/2016/7/layout/RoundedRectangleTimeline#2"/>
    <dgm:cxn modelId="{EB4139CE-64F9-44CD-9149-B7C861E9EFFD}" type="presParOf" srcId="{FE888CE1-9F15-40DF-9718-C8B432B3BB83}" destId="{52AB05C6-3304-49EF-BFAD-870AB53E640E}" srcOrd="2" destOrd="0" presId="urn:microsoft.com/office/officeart/2016/7/layout/RoundedRectangleTimeline#2"/>
    <dgm:cxn modelId="{19F14B82-9A7C-4ED5-99E0-4B2DBBAB1431}" type="presParOf" srcId="{52AB05C6-3304-49EF-BFAD-870AB53E640E}" destId="{9C14E56E-28F6-4BF9-9EDF-2769E1A89A07}" srcOrd="0" destOrd="0" presId="urn:microsoft.com/office/officeart/2016/7/layout/RoundedRectangleTimeline#2"/>
    <dgm:cxn modelId="{92E4743A-67BF-43F3-B0A4-184D64B3844F}" type="presParOf" srcId="{52AB05C6-3304-49EF-BFAD-870AB53E640E}" destId="{381C85ED-02C3-43BB-AB7D-DF18967DB45A}" srcOrd="1" destOrd="0" presId="urn:microsoft.com/office/officeart/2016/7/layout/RoundedRectangleTimeline#2"/>
    <dgm:cxn modelId="{BC706060-D7D1-4C93-8EFC-D8D7122C0B8C}" type="presParOf" srcId="{52AB05C6-3304-49EF-BFAD-870AB53E640E}" destId="{F51F39F5-A989-488C-BFD6-69D558D451E8}" srcOrd="2" destOrd="0" presId="urn:microsoft.com/office/officeart/2016/7/layout/RoundedRectangleTimeline#2"/>
    <dgm:cxn modelId="{2659A907-F1C8-4D1A-9855-31D63C76062C}" type="presParOf" srcId="{52AB05C6-3304-49EF-BFAD-870AB53E640E}" destId="{A5349257-4327-4545-9142-153EF70CC757}" srcOrd="3" destOrd="0" presId="urn:microsoft.com/office/officeart/2016/7/layout/RoundedRectangleTimeline#2"/>
    <dgm:cxn modelId="{F032016B-316B-45AB-BF73-C7884C400283}" type="presParOf" srcId="{52AB05C6-3304-49EF-BFAD-870AB53E640E}" destId="{3F5B546C-1579-4E01-8611-2E18328B1B42}" srcOrd="4" destOrd="0" presId="urn:microsoft.com/office/officeart/2016/7/layout/RoundedRectangleTimeline#2"/>
    <dgm:cxn modelId="{D4CAE4CA-C879-43ED-A030-19EB31CBBCBD}" type="presParOf" srcId="{FE888CE1-9F15-40DF-9718-C8B432B3BB83}" destId="{8FB68658-1BA4-41EF-AB95-76A3ACDE8DDD}" srcOrd="3" destOrd="0" presId="urn:microsoft.com/office/officeart/2016/7/layout/RoundedRectangleTimeline#2"/>
    <dgm:cxn modelId="{6AFAD720-BD65-4AD8-A03B-5B1F2F71B97E}" type="presParOf" srcId="{FE888CE1-9F15-40DF-9718-C8B432B3BB83}" destId="{EDB63637-6388-460A-9080-8C19D1551DAE}" srcOrd="4" destOrd="0" presId="urn:microsoft.com/office/officeart/2016/7/layout/RoundedRectangleTimeline#2"/>
    <dgm:cxn modelId="{3798603C-642E-4D22-9A0F-E957F6638D47}" type="presParOf" srcId="{EDB63637-6388-460A-9080-8C19D1551DAE}" destId="{72DD609F-4804-4D65-8014-4ECA3F2307C5}" srcOrd="0" destOrd="0" presId="urn:microsoft.com/office/officeart/2016/7/layout/RoundedRectangleTimeline#2"/>
    <dgm:cxn modelId="{8D48B4E4-4EC4-4E39-9366-F0E104684733}" type="presParOf" srcId="{EDB63637-6388-460A-9080-8C19D1551DAE}" destId="{AB0282E3-1216-4CDB-AC5F-106C1EEEB95A}" srcOrd="1" destOrd="0" presId="urn:microsoft.com/office/officeart/2016/7/layout/RoundedRectangleTimeline#2"/>
    <dgm:cxn modelId="{14D85B8D-6059-4646-BF8A-6D157A0EB161}" type="presParOf" srcId="{EDB63637-6388-460A-9080-8C19D1551DAE}" destId="{0D377583-EAA6-47CC-B504-762FB6EBAB9C}" srcOrd="2" destOrd="0" presId="urn:microsoft.com/office/officeart/2016/7/layout/RoundedRectangleTimeline#2"/>
    <dgm:cxn modelId="{7552110D-125C-4CBB-9179-3BA48D235A22}" type="presParOf" srcId="{EDB63637-6388-460A-9080-8C19D1551DAE}" destId="{72321D10-9092-4E81-9AD7-ACA033236CC0}" srcOrd="3" destOrd="0" presId="urn:microsoft.com/office/officeart/2016/7/layout/RoundedRectangleTimeline#2"/>
    <dgm:cxn modelId="{AB8518D2-7101-4023-BA16-E59A660E7ABB}" type="presParOf" srcId="{EDB63637-6388-460A-9080-8C19D1551DAE}" destId="{5112F4EE-10B9-493B-9CCF-BDBDDB5CD939}" srcOrd="4" destOrd="0" presId="urn:microsoft.com/office/officeart/2016/7/layout/RoundedRectangleTimeline#2"/>
    <dgm:cxn modelId="{EFE2D36F-9260-42E3-8AD4-DC3C24F8DC8B}" type="presParOf" srcId="{FE888CE1-9F15-40DF-9718-C8B432B3BB83}" destId="{696DFD6D-4BE8-4B4E-AC75-92702E2B3720}" srcOrd="5" destOrd="0" presId="urn:microsoft.com/office/officeart/2016/7/layout/RoundedRectangleTimeline#2"/>
    <dgm:cxn modelId="{475CFBD6-9306-4954-93A5-28E9998FD9FC}" type="presParOf" srcId="{FE888CE1-9F15-40DF-9718-C8B432B3BB83}" destId="{D3935727-4804-47D5-A672-62CC82B7DD7A}" srcOrd="6" destOrd="0" presId="urn:microsoft.com/office/officeart/2016/7/layout/RoundedRectangleTimeline#2"/>
    <dgm:cxn modelId="{62FE4F95-AD3D-4E21-9428-D7AFDBDA824B}" type="presParOf" srcId="{D3935727-4804-47D5-A672-62CC82B7DD7A}" destId="{95553EDF-C46A-491F-99E2-89CCFA971EC7}" srcOrd="0" destOrd="0" presId="urn:microsoft.com/office/officeart/2016/7/layout/RoundedRectangleTimeline#2"/>
    <dgm:cxn modelId="{C204284B-1D02-4ABD-842E-8D53D8B8B81E}" type="presParOf" srcId="{D3935727-4804-47D5-A672-62CC82B7DD7A}" destId="{5A57A077-9B08-4866-8C21-35D61D6745A2}" srcOrd="1" destOrd="0" presId="urn:microsoft.com/office/officeart/2016/7/layout/RoundedRectangleTimeline#2"/>
    <dgm:cxn modelId="{410B6006-9605-4FEF-9FCE-1A8B9B58669B}" type="presParOf" srcId="{D3935727-4804-47D5-A672-62CC82B7DD7A}" destId="{3F96C175-FC65-44B4-B1A3-BD3686077937}" srcOrd="2" destOrd="0" presId="urn:microsoft.com/office/officeart/2016/7/layout/RoundedRectangleTimeline#2"/>
    <dgm:cxn modelId="{4C3DE9F4-8B9F-453D-8198-48605D9B02E8}" type="presParOf" srcId="{D3935727-4804-47D5-A672-62CC82B7DD7A}" destId="{E150CCC3-D56D-4BD2-8570-DF61526015EB}" srcOrd="3" destOrd="0" presId="urn:microsoft.com/office/officeart/2016/7/layout/RoundedRectangleTimeline#2"/>
    <dgm:cxn modelId="{769D07BA-BC8C-488C-8512-DF3DB46D4CA8}" type="presParOf" srcId="{D3935727-4804-47D5-A672-62CC82B7DD7A}" destId="{2DA77722-C5DF-4186-8BFA-F2D3DF1A03FC}" srcOrd="4" destOrd="0" presId="urn:microsoft.com/office/officeart/2016/7/layout/RoundedRectangleTimeline#2"/>
    <dgm:cxn modelId="{A2CF3D3A-EA1B-4E5C-9F20-53D5F50F1374}" type="presParOf" srcId="{FE888CE1-9F15-40DF-9718-C8B432B3BB83}" destId="{CBEA0876-8BC1-42BC-AF5C-0E14ABA10196}" srcOrd="7" destOrd="0" presId="urn:microsoft.com/office/officeart/2016/7/layout/RoundedRectangleTimeline#2"/>
    <dgm:cxn modelId="{3C1191EA-DA37-47C3-BC03-29926FD788E9}" type="presParOf" srcId="{FE888CE1-9F15-40DF-9718-C8B432B3BB83}" destId="{1DA78AF2-980C-44A2-9853-DCCDDA44A286}" srcOrd="8" destOrd="0" presId="urn:microsoft.com/office/officeart/2016/7/layout/RoundedRectangleTimeline#2"/>
    <dgm:cxn modelId="{1E78AFCB-5468-43FB-8603-C205A3BDDC26}" type="presParOf" srcId="{1DA78AF2-980C-44A2-9853-DCCDDA44A286}" destId="{48C9FB51-D66D-4F14-8DE5-0A719732E7B6}" srcOrd="0" destOrd="0" presId="urn:microsoft.com/office/officeart/2016/7/layout/RoundedRectangleTimeline#2"/>
    <dgm:cxn modelId="{585FE02D-8310-49BD-ADF0-50E8430D6148}" type="presParOf" srcId="{1DA78AF2-980C-44A2-9853-DCCDDA44A286}" destId="{CB726486-3B5A-47F8-90E4-EC34C8ADB385}" srcOrd="1" destOrd="0" presId="urn:microsoft.com/office/officeart/2016/7/layout/RoundedRectangleTimeline#2"/>
    <dgm:cxn modelId="{023548DD-82F5-497B-8274-6186E134547B}" type="presParOf" srcId="{1DA78AF2-980C-44A2-9853-DCCDDA44A286}" destId="{5012A99F-560A-4636-953C-5F263876E566}" srcOrd="2" destOrd="0" presId="urn:microsoft.com/office/officeart/2016/7/layout/RoundedRectangleTimeline#2"/>
    <dgm:cxn modelId="{C49A1876-0E71-438B-8124-191AC7F4831A}" type="presParOf" srcId="{1DA78AF2-980C-44A2-9853-DCCDDA44A286}" destId="{456F09DE-8CFF-414A-A967-17AF417A13B8}" srcOrd="3" destOrd="0" presId="urn:microsoft.com/office/officeart/2016/7/layout/RoundedRectangleTimeline#2"/>
    <dgm:cxn modelId="{4EDCB2D0-6E09-4CAB-9DD1-52CEA2B6D3CF}" type="presParOf" srcId="{1DA78AF2-980C-44A2-9853-DCCDDA44A286}" destId="{C11A432F-80B7-4941-B5AB-3A959DC1769B}" srcOrd="4" destOrd="0" presId="urn:microsoft.com/office/officeart/2016/7/layout/RoundedRectangleTimelin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822BE-640B-46A0-B366-1477F5768BB1}">
      <dsp:nvSpPr>
        <dsp:cNvPr id="0" name=""/>
        <dsp:cNvSpPr/>
      </dsp:nvSpPr>
      <dsp:spPr>
        <a:xfrm rot="16200000">
          <a:off x="1452562" y="2353865"/>
          <a:ext cx="685800" cy="2150268"/>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928" tIns="0" rIns="37928" bIns="0" numCol="1" spcCol="1270" anchor="ctr" anchorCtr="1">
          <a:noAutofit/>
        </a:bodyPr>
        <a:lstStyle/>
        <a:p>
          <a:pPr marL="0" lvl="0" indent="0" algn="ctr" defTabSz="800100">
            <a:lnSpc>
              <a:spcPct val="90000"/>
            </a:lnSpc>
            <a:spcBef>
              <a:spcPct val="0"/>
            </a:spcBef>
            <a:spcAft>
              <a:spcPct val="35000"/>
            </a:spcAft>
            <a:buNone/>
          </a:pPr>
          <a:r>
            <a:rPr lang="en-US" sz="1800" kern="1200"/>
            <a:t>Friendship</a:t>
          </a:r>
          <a:endParaRPr lang="en-US" sz="1800" kern="1200" dirty="0"/>
        </a:p>
      </dsp:txBody>
      <dsp:txXfrm rot="5400000">
        <a:off x="720328" y="3086099"/>
        <a:ext cx="2150268" cy="685800"/>
      </dsp:txXfrm>
    </dsp:sp>
    <dsp:sp modelId="{A27629C2-87D9-4163-9365-FC275ADC4CA0}">
      <dsp:nvSpPr>
        <dsp:cNvPr id="0" name=""/>
        <dsp:cNvSpPr/>
      </dsp:nvSpPr>
      <dsp:spPr>
        <a:xfrm>
          <a:off x="3571" y="0"/>
          <a:ext cx="3583781"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14" tIns="42339" rIns="63214" bIns="42339" numCol="1" spcCol="1270" anchor="b"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3571" y="0"/>
        <a:ext cx="3583781" cy="2400300"/>
      </dsp:txXfrm>
    </dsp:sp>
    <dsp:sp modelId="{38893DF2-F8BF-45A3-9200-4CD8C329334E}">
      <dsp:nvSpPr>
        <dsp:cNvPr id="0" name=""/>
        <dsp:cNvSpPr/>
      </dsp:nvSpPr>
      <dsp:spPr>
        <a:xfrm>
          <a:off x="1795462" y="2537460"/>
          <a:ext cx="0" cy="54864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dsp:style>
    </dsp:sp>
    <dsp:sp modelId="{5A62AEC3-EC27-4AFA-B56B-79326645CDDC}">
      <dsp:nvSpPr>
        <dsp:cNvPr id="0" name=""/>
        <dsp:cNvSpPr/>
      </dsp:nvSpPr>
      <dsp:spPr>
        <a:xfrm>
          <a:off x="1731303" y="2525609"/>
          <a:ext cx="137160" cy="13716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14E56E-28F6-4BF9-9EDF-2769E1A89A07}">
      <dsp:nvSpPr>
        <dsp:cNvPr id="0" name=""/>
        <dsp:cNvSpPr/>
      </dsp:nvSpPr>
      <dsp:spPr>
        <a:xfrm>
          <a:off x="2870596" y="3086099"/>
          <a:ext cx="2150268" cy="685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928" tIns="0" rIns="37928" bIns="0" numCol="1" spcCol="1270" anchor="ctr" anchorCtr="1">
          <a:noAutofit/>
        </a:bodyPr>
        <a:lstStyle/>
        <a:p>
          <a:pPr marL="0" lvl="0" indent="0" algn="ctr" defTabSz="800100">
            <a:lnSpc>
              <a:spcPct val="90000"/>
            </a:lnSpc>
            <a:spcBef>
              <a:spcPct val="0"/>
            </a:spcBef>
            <a:spcAft>
              <a:spcPct val="35000"/>
            </a:spcAft>
            <a:buNone/>
          </a:pPr>
          <a:r>
            <a:rPr lang="en-US" sz="1800" kern="1200"/>
            <a:t>Ships</a:t>
          </a:r>
          <a:endParaRPr lang="en-US" sz="1800" kern="1200" dirty="0"/>
        </a:p>
      </dsp:txBody>
      <dsp:txXfrm>
        <a:off x="2870596" y="3086099"/>
        <a:ext cx="2150268" cy="685800"/>
      </dsp:txXfrm>
    </dsp:sp>
    <dsp:sp modelId="{381C85ED-02C3-43BB-AB7D-DF18967DB45A}">
      <dsp:nvSpPr>
        <dsp:cNvPr id="0" name=""/>
        <dsp:cNvSpPr/>
      </dsp:nvSpPr>
      <dsp:spPr>
        <a:xfrm>
          <a:off x="2253183" y="4457700"/>
          <a:ext cx="3385096"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14" tIns="42339" rIns="63214" bIns="42339" numCol="1" spcCol="1270" anchor="t"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2253183" y="4457700"/>
        <a:ext cx="3385096" cy="2400300"/>
      </dsp:txXfrm>
    </dsp:sp>
    <dsp:sp modelId="{F51F39F5-A989-488C-BFD6-69D558D451E8}">
      <dsp:nvSpPr>
        <dsp:cNvPr id="0" name=""/>
        <dsp:cNvSpPr/>
      </dsp:nvSpPr>
      <dsp:spPr>
        <a:xfrm>
          <a:off x="3945731" y="3771899"/>
          <a:ext cx="0" cy="54864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dsp:style>
    </dsp:sp>
    <dsp:sp modelId="{A5349257-4327-4545-9142-153EF70CC757}">
      <dsp:nvSpPr>
        <dsp:cNvPr id="0" name=""/>
        <dsp:cNvSpPr/>
      </dsp:nvSpPr>
      <dsp:spPr>
        <a:xfrm>
          <a:off x="3877883" y="4256391"/>
          <a:ext cx="137160" cy="13716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D609F-4804-4D65-8014-4ECA3F2307C5}">
      <dsp:nvSpPr>
        <dsp:cNvPr id="0" name=""/>
        <dsp:cNvSpPr/>
      </dsp:nvSpPr>
      <dsp:spPr>
        <a:xfrm>
          <a:off x="5020865" y="3086100"/>
          <a:ext cx="2150268" cy="685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928" tIns="0" rIns="37928" bIns="0" numCol="1" spcCol="1270" anchor="ctr" anchorCtr="1">
          <a:noAutofit/>
        </a:bodyPr>
        <a:lstStyle/>
        <a:p>
          <a:pPr marL="0" lvl="0" indent="0" algn="ctr" defTabSz="800100">
            <a:lnSpc>
              <a:spcPct val="90000"/>
            </a:lnSpc>
            <a:spcBef>
              <a:spcPct val="0"/>
            </a:spcBef>
            <a:spcAft>
              <a:spcPct val="35000"/>
            </a:spcAft>
            <a:buNone/>
          </a:pPr>
          <a:r>
            <a:rPr lang="en-US" sz="1800" kern="1200"/>
            <a:t>Ships</a:t>
          </a:r>
          <a:endParaRPr lang="en-US" sz="1800" kern="1200" dirty="0"/>
        </a:p>
      </dsp:txBody>
      <dsp:txXfrm>
        <a:off x="5020865" y="3086100"/>
        <a:ext cx="2150268" cy="685800"/>
      </dsp:txXfrm>
    </dsp:sp>
    <dsp:sp modelId="{AB0282E3-1216-4CDB-AC5F-106C1EEEB95A}">
      <dsp:nvSpPr>
        <dsp:cNvPr id="0" name=""/>
        <dsp:cNvSpPr/>
      </dsp:nvSpPr>
      <dsp:spPr>
        <a:xfrm>
          <a:off x="4304109" y="0"/>
          <a:ext cx="3583781"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14" tIns="42339" rIns="63214" bIns="42339" numCol="1" spcCol="1270" anchor="b"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4304109" y="0"/>
        <a:ext cx="3583781" cy="2400300"/>
      </dsp:txXfrm>
    </dsp:sp>
    <dsp:sp modelId="{0D377583-EAA6-47CC-B504-762FB6EBAB9C}">
      <dsp:nvSpPr>
        <dsp:cNvPr id="0" name=""/>
        <dsp:cNvSpPr/>
      </dsp:nvSpPr>
      <dsp:spPr>
        <a:xfrm>
          <a:off x="6096000" y="2537460"/>
          <a:ext cx="0" cy="54864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dsp:style>
    </dsp:sp>
    <dsp:sp modelId="{72321D10-9092-4E81-9AD7-ACA033236CC0}">
      <dsp:nvSpPr>
        <dsp:cNvPr id="0" name=""/>
        <dsp:cNvSpPr/>
      </dsp:nvSpPr>
      <dsp:spPr>
        <a:xfrm>
          <a:off x="6031109" y="2525609"/>
          <a:ext cx="137160" cy="13716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553EDF-C46A-491F-99E2-89CCFA971EC7}">
      <dsp:nvSpPr>
        <dsp:cNvPr id="0" name=""/>
        <dsp:cNvSpPr/>
      </dsp:nvSpPr>
      <dsp:spPr>
        <a:xfrm>
          <a:off x="7171134" y="3086099"/>
          <a:ext cx="2150268" cy="685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928" tIns="0" rIns="37928" bIns="0" numCol="1" spcCol="1270" anchor="ctr" anchorCtr="1">
          <a:noAutofit/>
        </a:bodyPr>
        <a:lstStyle/>
        <a:p>
          <a:pPr marL="0" lvl="0" indent="0" algn="ctr" defTabSz="800100">
            <a:lnSpc>
              <a:spcPct val="90000"/>
            </a:lnSpc>
            <a:spcBef>
              <a:spcPct val="0"/>
            </a:spcBef>
            <a:spcAft>
              <a:spcPct val="35000"/>
            </a:spcAft>
            <a:buNone/>
          </a:pPr>
          <a:r>
            <a:rPr lang="en-US" sz="1800" kern="1200"/>
            <a:t>Friendship</a:t>
          </a:r>
          <a:endParaRPr lang="en-US" sz="1800" kern="1200" dirty="0"/>
        </a:p>
      </dsp:txBody>
      <dsp:txXfrm>
        <a:off x="7171134" y="3086099"/>
        <a:ext cx="2150268" cy="685800"/>
      </dsp:txXfrm>
    </dsp:sp>
    <dsp:sp modelId="{5A57A077-9B08-4866-8C21-35D61D6745A2}">
      <dsp:nvSpPr>
        <dsp:cNvPr id="0" name=""/>
        <dsp:cNvSpPr/>
      </dsp:nvSpPr>
      <dsp:spPr>
        <a:xfrm>
          <a:off x="6454378" y="4457700"/>
          <a:ext cx="3583781"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14" tIns="42339" rIns="63214" bIns="42339" numCol="1" spcCol="1270" anchor="t"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6454378" y="4457700"/>
        <a:ext cx="3583781" cy="2400300"/>
      </dsp:txXfrm>
    </dsp:sp>
    <dsp:sp modelId="{3F96C175-FC65-44B4-B1A3-BD3686077937}">
      <dsp:nvSpPr>
        <dsp:cNvPr id="0" name=""/>
        <dsp:cNvSpPr/>
      </dsp:nvSpPr>
      <dsp:spPr>
        <a:xfrm>
          <a:off x="8246268" y="3771899"/>
          <a:ext cx="0" cy="54864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dsp:style>
    </dsp:sp>
    <dsp:sp modelId="{E150CCC3-D56D-4BD2-8570-DF61526015EB}">
      <dsp:nvSpPr>
        <dsp:cNvPr id="0" name=""/>
        <dsp:cNvSpPr/>
      </dsp:nvSpPr>
      <dsp:spPr>
        <a:xfrm>
          <a:off x="8177688" y="4195230"/>
          <a:ext cx="137160" cy="13716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9FB51-D66D-4F14-8DE5-0A719732E7B6}">
      <dsp:nvSpPr>
        <dsp:cNvPr id="0" name=""/>
        <dsp:cNvSpPr/>
      </dsp:nvSpPr>
      <dsp:spPr>
        <a:xfrm rot="5400000">
          <a:off x="10053637" y="2353865"/>
          <a:ext cx="685800" cy="2150268"/>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928" tIns="0" rIns="37928" bIns="0" numCol="1" spcCol="1270" anchor="ctr" anchorCtr="1">
          <a:noAutofit/>
        </a:bodyPr>
        <a:lstStyle/>
        <a:p>
          <a:pPr marL="0" lvl="0" indent="0" algn="ctr" defTabSz="800100">
            <a:lnSpc>
              <a:spcPct val="90000"/>
            </a:lnSpc>
            <a:spcBef>
              <a:spcPct val="0"/>
            </a:spcBef>
            <a:spcAft>
              <a:spcPct val="35000"/>
            </a:spcAft>
            <a:buNone/>
          </a:pPr>
          <a:r>
            <a:rPr lang="en-US" sz="1800" kern="1200"/>
            <a:t>Friendship</a:t>
          </a:r>
          <a:endParaRPr lang="en-US" sz="1800" kern="1200" dirty="0"/>
        </a:p>
      </dsp:txBody>
      <dsp:txXfrm rot="-5400000">
        <a:off x="9321403" y="3086099"/>
        <a:ext cx="2150268" cy="685800"/>
      </dsp:txXfrm>
    </dsp:sp>
    <dsp:sp modelId="{CB726486-3B5A-47F8-90E4-EC34C8ADB385}">
      <dsp:nvSpPr>
        <dsp:cNvPr id="0" name=""/>
        <dsp:cNvSpPr/>
      </dsp:nvSpPr>
      <dsp:spPr>
        <a:xfrm>
          <a:off x="4800964" y="378647"/>
          <a:ext cx="3583781" cy="240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14" tIns="42339" rIns="63214" bIns="42339" numCol="1" spcCol="1270" anchor="b"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4800964" y="378647"/>
        <a:ext cx="3583781" cy="2400300"/>
      </dsp:txXfrm>
    </dsp:sp>
    <dsp:sp modelId="{5012A99F-560A-4636-953C-5F263876E566}">
      <dsp:nvSpPr>
        <dsp:cNvPr id="0" name=""/>
        <dsp:cNvSpPr/>
      </dsp:nvSpPr>
      <dsp:spPr>
        <a:xfrm>
          <a:off x="10396537" y="2537460"/>
          <a:ext cx="0" cy="548640"/>
        </a:xfrm>
        <a:prstGeom prst="line">
          <a:avLst/>
        </a:prstGeom>
        <a:solidFill>
          <a:schemeClr val="dk2">
            <a:hueOff val="0"/>
            <a:satOff val="0"/>
            <a:lumOff val="0"/>
            <a:alphaOff val="0"/>
          </a:schemeClr>
        </a:solidFill>
        <a:ln w="12700" cap="flat" cmpd="sng" algn="ctr">
          <a:solidFill>
            <a:schemeClr val="dk2">
              <a:tint val="50000"/>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dsp:style>
    </dsp:sp>
    <dsp:sp modelId="{456F09DE-8CFF-414A-A967-17AF417A13B8}">
      <dsp:nvSpPr>
        <dsp:cNvPr id="0" name=""/>
        <dsp:cNvSpPr/>
      </dsp:nvSpPr>
      <dsp:spPr>
        <a:xfrm>
          <a:off x="10328688" y="2525612"/>
          <a:ext cx="137160" cy="13716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2">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1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18"/>
      <dgm:constr type="primFontSz" for="des" forName="Childtext1" val="18"/>
      <dgm:constr type="primFontSz" for="des" forName="Childtext1" refType="primFontSz" refFor="des" refForName="Parent1"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95"/>
                  <dgm:constr type="l" for="ch" forName="Parent1" refType="w" fact="0.025"/>
                  <dgm:constr type="r" for="ch" forName="Parent1" refType="w" fact="0.025"/>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ifMoreThanOneNode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else>
            </dgm:choose>
          </dgm:if>
          <dgm:else name="notStartNode1">
            <dgm:choose name="lastOrRemainingNodes1">
              <dgm:if name="lastNode1" axis="self" ptType="node" func="revPos" op="equ" val="1">
                <dgm:choose name="casesForSnakingLogic1">
                  <dgm:if name="oddNode1"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1">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if>
              <dgm:else name="middleRows">
                <dgm:choose name="casesForSnakingLogic2">
                  <dgm:if name="oddNode2"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2">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else>
            </dgm:choose>
          </dgm:else>
        </dgm:choose>
        <dgm:layoutNode name="Parent1" styleLbl="alignNode1">
          <dgm:varLst>
            <dgm:chMax val="1"/>
            <dgm:chPref val="1"/>
            <dgm:bulletEnabled val="1"/>
          </dgm:varLst>
          <dgm:alg type="tx">
            <dgm:param type="txAnchorHorz" val="ctr"/>
            <dgm:param type="txAnchorVert" val="mid"/>
            <dgm:param type="parTxRTL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w" fact="0.05"/>
            <dgm:constr type="rMarg" refType="w" fact="0.05"/>
            <dgm:constr type="tMarg"/>
            <dgm:constr type="bMarg"/>
          </dgm:constrLst>
          <dgm:ruleLst>
            <dgm:rule type="primFontSz" val="11" fact="NaN" max="NaN"/>
          </dgm:ruleLst>
        </dgm:layoutNode>
        <dgm:layoutNode name="Childtext1" styleLbl="revTx">
          <dgm:varLst>
            <dgm:bulletEnabled val="1"/>
          </dgm:varLst>
          <dgm:choose name="casesForTxtDirLogic">
            <dgm:if name="Name77" axis="self" ptType="node" func="posOdd" op="equ" val="1">
              <dgm:alg type="tx">
                <dgm:param type="txAnchorVert" val="b"/>
                <dgm:param type="txAnchorHorz" val="ctr"/>
                <dgm:param type="parTxRTLAlign" val="ctr"/>
                <dgm:param type="parTxRTLAlign" val="ctr"/>
              </dgm:alg>
            </dgm:if>
            <dgm:else name="Name88">
              <dgm:alg type="tx">
                <dgm:param type="txAnchorVert" val="t"/>
                <dgm:param type="txAnchorHorz" val="ctr"/>
                <dgm:param type="parTxRTLAlign" val="ctr"/>
                <dgm:param type="parTxRTLAlign" val="ctr"/>
              </dgm:alg>
            </dgm:else>
          </dgm:choose>
          <dgm:shape xmlns:r="http://schemas.openxmlformats.org/officeDocument/2006/relationships" type="rect" r:blip="">
            <dgm:adjLst/>
          </dgm:shape>
          <dgm:presOf axis="ch" ptType="node"/>
          <dgm:constrLst>
            <dgm:constr type="lMarg" refType="w" fact="0.05"/>
            <dgm:constr type="rMarg" refType="w" fact="0.05"/>
            <dgm:constr type="tMarg" refType="h" fact="0.05"/>
            <dgm:constr type="bMarg" refType="h" fact="0.05"/>
          </dgm:constrLst>
          <dgm:ruleLst>
            <dgm:rule type="primFontSz" val="11" fact="NaN" max="NaN"/>
          </dgm:ruleLst>
        </dgm:layoutNode>
        <dgm:layoutNode name="ConnectLine" styleLbl="callout">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251CB3-929A-46AA-91E0-510E89CC6168}"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4E2FE4-6336-4905-8984-1BD411899960}" type="slidenum">
              <a:rPr lang="en-US" smtClean="0"/>
              <a:t>‹#›</a:t>
            </a:fld>
            <a:endParaRPr lang="en-US"/>
          </a:p>
        </p:txBody>
      </p:sp>
    </p:spTree>
    <p:extLst>
      <p:ext uri="{BB962C8B-B14F-4D97-AF65-F5344CB8AC3E}">
        <p14:creationId xmlns:p14="http://schemas.microsoft.com/office/powerpoint/2010/main" val="1589313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AF6B84-22F7-4900-A10E-54CE716102EC}" type="slidenum">
              <a:rPr lang="en-US" smtClean="0"/>
              <a:t>2</a:t>
            </a:fld>
            <a:endParaRPr lang="en-US"/>
          </a:p>
        </p:txBody>
      </p:sp>
    </p:spTree>
    <p:extLst>
      <p:ext uri="{BB962C8B-B14F-4D97-AF65-F5344CB8AC3E}">
        <p14:creationId xmlns:p14="http://schemas.microsoft.com/office/powerpoint/2010/main" val="355092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BCAE207-564E-47A1-98A5-5E5AE2BB6979}" type="slidenum">
              <a:rPr lang="en-US" smtClean="0"/>
              <a:t>3</a:t>
            </a:fld>
            <a:endParaRPr lang="en-US"/>
          </a:p>
        </p:txBody>
      </p:sp>
    </p:spTree>
    <p:extLst>
      <p:ext uri="{BB962C8B-B14F-4D97-AF65-F5344CB8AC3E}">
        <p14:creationId xmlns:p14="http://schemas.microsoft.com/office/powerpoint/2010/main" val="1746109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BCAE207-564E-47A1-98A5-5E5AE2BB6979}" type="slidenum">
              <a:rPr lang="en-US" smtClean="0"/>
              <a:t>4</a:t>
            </a:fld>
            <a:endParaRPr lang="en-US"/>
          </a:p>
        </p:txBody>
      </p:sp>
    </p:spTree>
    <p:extLst>
      <p:ext uri="{BB962C8B-B14F-4D97-AF65-F5344CB8AC3E}">
        <p14:creationId xmlns:p14="http://schemas.microsoft.com/office/powerpoint/2010/main" val="237225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A11C694-FCB4-4B09-A0E2-0EA21922B48C}" type="slidenum">
              <a:rPr lang="en-US" smtClean="0"/>
              <a:t>6</a:t>
            </a:fld>
            <a:endParaRPr lang="en-US"/>
          </a:p>
        </p:txBody>
      </p:sp>
    </p:spTree>
    <p:extLst>
      <p:ext uri="{BB962C8B-B14F-4D97-AF65-F5344CB8AC3E}">
        <p14:creationId xmlns:p14="http://schemas.microsoft.com/office/powerpoint/2010/main" val="913172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A11C694-FCB4-4B09-A0E2-0EA21922B48C}" type="slidenum">
              <a:rPr lang="en-US" smtClean="0"/>
              <a:t>7</a:t>
            </a:fld>
            <a:endParaRPr lang="en-US"/>
          </a:p>
        </p:txBody>
      </p:sp>
    </p:spTree>
    <p:extLst>
      <p:ext uri="{BB962C8B-B14F-4D97-AF65-F5344CB8AC3E}">
        <p14:creationId xmlns:p14="http://schemas.microsoft.com/office/powerpoint/2010/main" val="1740862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A4659E-A7B0-4A2F-BECA-8203412B3401}" type="slidenum">
              <a:rPr lang="en-US" smtClean="0"/>
              <a:t>29</a:t>
            </a:fld>
            <a:endParaRPr lang="en-US"/>
          </a:p>
        </p:txBody>
      </p:sp>
    </p:spTree>
    <p:extLst>
      <p:ext uri="{BB962C8B-B14F-4D97-AF65-F5344CB8AC3E}">
        <p14:creationId xmlns:p14="http://schemas.microsoft.com/office/powerpoint/2010/main" val="2918394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BCAE207-564E-47A1-98A5-5E5AE2BB6979}" type="slidenum">
              <a:rPr lang="en-US" smtClean="0"/>
              <a:t>30</a:t>
            </a:fld>
            <a:endParaRPr lang="en-US"/>
          </a:p>
        </p:txBody>
      </p:sp>
    </p:spTree>
    <p:extLst>
      <p:ext uri="{BB962C8B-B14F-4D97-AF65-F5344CB8AC3E}">
        <p14:creationId xmlns:p14="http://schemas.microsoft.com/office/powerpoint/2010/main" val="3447041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alpha val="5000"/>
          </a:schemeClr>
        </a:solidFill>
        <a:effectLst/>
      </p:bgPr>
    </p:bg>
    <p:spTree>
      <p:nvGrpSpPr>
        <p:cNvPr id="1" name=""/>
        <p:cNvGrpSpPr/>
        <p:nvPr/>
      </p:nvGrpSpPr>
      <p:grpSpPr>
        <a:xfrm>
          <a:off x="0" y="0"/>
          <a:ext cx="0" cy="0"/>
          <a:chOff x="0" y="0"/>
          <a:chExt cx="0" cy="0"/>
        </a:xfrm>
      </p:grpSpPr>
      <p:sp>
        <p:nvSpPr>
          <p:cNvPr id="29" name="Title 6">
            <a:extLst>
              <a:ext uri="{FF2B5EF4-FFF2-40B4-BE49-F238E27FC236}">
                <a16:creationId xmlns:a16="http://schemas.microsoft.com/office/drawing/2014/main" id="{E77FA134-921C-43EE-92E3-539725117D51}"/>
              </a:ext>
            </a:extLst>
          </p:cNvPr>
          <p:cNvSpPr>
            <a:spLocks noGrp="1"/>
          </p:cNvSpPr>
          <p:nvPr>
            <p:ph type="ctrTitle"/>
          </p:nvPr>
        </p:nvSpPr>
        <p:spPr>
          <a:xfrm>
            <a:off x="736052" y="4831105"/>
            <a:ext cx="6265486" cy="1075278"/>
          </a:xfrm>
          <a:prstGeom prst="rect">
            <a:avLst/>
          </a:prstGeom>
        </p:spPr>
        <p:txBody>
          <a:bodyPr anchor="t">
            <a:normAutofit/>
          </a:bodyPr>
          <a:lstStyle/>
          <a:p>
            <a:pPr algn="l"/>
            <a:endParaRPr lang="en-US" sz="4000"/>
          </a:p>
        </p:txBody>
      </p:sp>
      <p:sp>
        <p:nvSpPr>
          <p:cNvPr id="30" name="Subtitle 7">
            <a:extLst>
              <a:ext uri="{FF2B5EF4-FFF2-40B4-BE49-F238E27FC236}">
                <a16:creationId xmlns:a16="http://schemas.microsoft.com/office/drawing/2014/main" id="{17AE8BF6-9AD3-4A75-840F-4781599DF77C}"/>
              </a:ext>
            </a:extLst>
          </p:cNvPr>
          <p:cNvSpPr>
            <a:spLocks noGrp="1"/>
          </p:cNvSpPr>
          <p:nvPr>
            <p:ph type="subTitle" idx="1"/>
          </p:nvPr>
        </p:nvSpPr>
        <p:spPr>
          <a:xfrm>
            <a:off x="7682022" y="4837855"/>
            <a:ext cx="2771933" cy="986000"/>
          </a:xfrm>
          <a:prstGeom prst="rect">
            <a:avLst/>
          </a:prstGeom>
        </p:spPr>
        <p:txBody>
          <a:bodyPr anchor="t">
            <a:normAutofit/>
          </a:bodyPr>
          <a:lstStyle>
            <a:lvl1pPr marL="0" indent="0">
              <a:buNone/>
              <a:defRPr/>
            </a:lvl1pPr>
          </a:lstStyle>
          <a:p>
            <a:pPr algn="l"/>
            <a:endParaRPr lang="en-US" sz="1800"/>
          </a:p>
        </p:txBody>
      </p:sp>
      <p:sp>
        <p:nvSpPr>
          <p:cNvPr id="24" name="Picture Placeholder 23">
            <a:extLst>
              <a:ext uri="{FF2B5EF4-FFF2-40B4-BE49-F238E27FC236}">
                <a16:creationId xmlns:a16="http://schemas.microsoft.com/office/drawing/2014/main" id="{933070A8-8189-4083-9ED0-E15F99262804}"/>
              </a:ext>
            </a:extLst>
          </p:cNvPr>
          <p:cNvSpPr>
            <a:spLocks noGrp="1"/>
          </p:cNvSpPr>
          <p:nvPr>
            <p:ph type="pic" sz="quarter" idx="13" hasCustomPrompt="1"/>
          </p:nvPr>
        </p:nvSpPr>
        <p:spPr>
          <a:xfrm>
            <a:off x="379094" y="344805"/>
            <a:ext cx="10369604" cy="4154274"/>
          </a:xfrm>
          <a:custGeom>
            <a:avLst/>
            <a:gdLst>
              <a:gd name="connsiteX0" fmla="*/ 0 w 10351056"/>
              <a:gd name="connsiteY0" fmla="*/ 0 h 4167962"/>
              <a:gd name="connsiteX1" fmla="*/ 10351056 w 10351056"/>
              <a:gd name="connsiteY1" fmla="*/ 0 h 4167962"/>
              <a:gd name="connsiteX2" fmla="*/ 10351056 w 10351056"/>
              <a:gd name="connsiteY2" fmla="*/ 4167962 h 4167962"/>
              <a:gd name="connsiteX3" fmla="*/ 0 w 10351056"/>
              <a:gd name="connsiteY3" fmla="*/ 4167962 h 4167962"/>
            </a:gdLst>
            <a:ahLst/>
            <a:cxnLst>
              <a:cxn ang="0">
                <a:pos x="connsiteX0" y="connsiteY0"/>
              </a:cxn>
              <a:cxn ang="0">
                <a:pos x="connsiteX1" y="connsiteY1"/>
              </a:cxn>
              <a:cxn ang="0">
                <a:pos x="connsiteX2" y="connsiteY2"/>
              </a:cxn>
              <a:cxn ang="0">
                <a:pos x="connsiteX3" y="connsiteY3"/>
              </a:cxn>
            </a:cxnLst>
            <a:rect l="l" t="t" r="r" b="b"/>
            <a:pathLst>
              <a:path w="10351056" h="4167962">
                <a:moveTo>
                  <a:pt x="0" y="0"/>
                </a:moveTo>
                <a:lnTo>
                  <a:pt x="10351056" y="0"/>
                </a:lnTo>
                <a:lnTo>
                  <a:pt x="10351056" y="4167962"/>
                </a:lnTo>
                <a:lnTo>
                  <a:pt x="0" y="4167962"/>
                </a:lnTo>
                <a:close/>
              </a:path>
            </a:pathLst>
          </a:custGeom>
          <a:ln w="12700">
            <a:noFill/>
          </a:ln>
        </p:spPr>
        <p:txBody>
          <a:bodyPr wrap="square">
            <a:noAutofit/>
          </a:bodyPr>
          <a:lstStyle>
            <a:lvl1pPr marL="0" indent="0" algn="ctr">
              <a:buNone/>
              <a:defRPr/>
            </a:lvl1pPr>
          </a:lstStyle>
          <a:p>
            <a:r>
              <a:rPr lang="en-US"/>
              <a:t>Insert photo here</a:t>
            </a:r>
          </a:p>
        </p:txBody>
      </p:sp>
      <p:cxnSp>
        <p:nvCxnSpPr>
          <p:cNvPr id="12" name="Straight Connector 11">
            <a:extLst>
              <a:ext uri="{FF2B5EF4-FFF2-40B4-BE49-F238E27FC236}">
                <a16:creationId xmlns:a16="http://schemas.microsoft.com/office/drawing/2014/main" id="{40F51BDE-1EB3-41BB-B5A9-7DAD219A30D3}"/>
              </a:ext>
            </a:extLst>
          </p:cNvPr>
          <p:cNvCxnSpPr>
            <a:cxnSpLocks/>
          </p:cNvCxnSpPr>
          <p:nvPr userDrawn="1"/>
        </p:nvCxnSpPr>
        <p:spPr>
          <a:xfrm>
            <a:off x="7274510" y="4502925"/>
            <a:ext cx="0" cy="155163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3F10827-3B8A-4BA2-B6EC-23D5DC894A6B}"/>
              </a:ext>
            </a:extLst>
          </p:cNvPr>
          <p:cNvCxnSpPr>
            <a:cxnSpLocks/>
          </p:cNvCxnSpPr>
          <p:nvPr userDrawn="1"/>
        </p:nvCxnSpPr>
        <p:spPr>
          <a:xfrm>
            <a:off x="367744" y="6047437"/>
            <a:ext cx="1038758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32E242F-C9A2-41FB-A4D0-2E91F1957FEE}"/>
              </a:ext>
            </a:extLst>
          </p:cNvPr>
          <p:cNvCxnSpPr>
            <a:cxnSpLocks/>
          </p:cNvCxnSpPr>
          <p:nvPr userDrawn="1"/>
        </p:nvCxnSpPr>
        <p:spPr>
          <a:xfrm>
            <a:off x="10756631"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19351D2-E3C1-4B5E-92DD-953B72A1A5DD}"/>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7DAEB32-E6EB-45FD-95D9-4FD7A15AFA45}"/>
              </a:ext>
            </a:extLst>
          </p:cNvPr>
          <p:cNvCxnSpPr>
            <a:cxnSpLocks/>
          </p:cNvCxnSpPr>
          <p:nvPr userDrawn="1"/>
        </p:nvCxnSpPr>
        <p:spPr>
          <a:xfrm>
            <a:off x="367744" y="4506699"/>
            <a:ext cx="1038758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74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accent1">
            <a:alpha val="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2F9CAA-C420-4606-BBA7-1BE83397229C}"/>
              </a:ext>
              <a:ext uri="{C183D7F6-B498-43B3-948B-1728B52AA6E4}">
                <adec:decorative xmlns:adec="http://schemas.microsoft.com/office/drawing/2017/decorative" val="1"/>
              </a:ext>
            </a:extLst>
          </p:cNvPr>
          <p:cNvSpPr/>
          <p:nvPr userDrawn="1"/>
        </p:nvSpPr>
        <p:spPr>
          <a:xfrm>
            <a:off x="370402" y="334926"/>
            <a:ext cx="10380953" cy="41778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2">
            <a:extLst>
              <a:ext uri="{FF2B5EF4-FFF2-40B4-BE49-F238E27FC236}">
                <a16:creationId xmlns:a16="http://schemas.microsoft.com/office/drawing/2014/main" id="{89EE4F50-D5FE-416E-B106-44F39D786289}"/>
              </a:ext>
            </a:extLst>
          </p:cNvPr>
          <p:cNvSpPr>
            <a:spLocks noGrp="1"/>
          </p:cNvSpPr>
          <p:nvPr>
            <p:ph type="title"/>
          </p:nvPr>
        </p:nvSpPr>
        <p:spPr>
          <a:xfrm>
            <a:off x="838199" y="4801017"/>
            <a:ext cx="9428265" cy="1046560"/>
          </a:xfrm>
          <a:prstGeom prst="rect">
            <a:avLst/>
          </a:prstGeom>
        </p:spPr>
        <p:txBody>
          <a:bodyPr anchor="ctr">
            <a:normAutofit/>
          </a:bodyPr>
          <a:lstStyle/>
          <a:p>
            <a:endParaRPr lang="en-US"/>
          </a:p>
        </p:txBody>
      </p:sp>
      <p:sp>
        <p:nvSpPr>
          <p:cNvPr id="5" name="Content Placeholder 4">
            <a:extLst>
              <a:ext uri="{FF2B5EF4-FFF2-40B4-BE49-F238E27FC236}">
                <a16:creationId xmlns:a16="http://schemas.microsoft.com/office/drawing/2014/main" id="{09692629-8B3C-4FAB-A215-77BDB1CE4D78}"/>
              </a:ext>
            </a:extLst>
          </p:cNvPr>
          <p:cNvSpPr>
            <a:spLocks noGrp="1"/>
          </p:cNvSpPr>
          <p:nvPr>
            <p:ph sz="quarter" idx="13"/>
          </p:nvPr>
        </p:nvSpPr>
        <p:spPr>
          <a:xfrm>
            <a:off x="496888" y="460375"/>
            <a:ext cx="10090150" cy="39401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Date Placeholder 3">
            <a:extLst>
              <a:ext uri="{FF2B5EF4-FFF2-40B4-BE49-F238E27FC236}">
                <a16:creationId xmlns:a16="http://schemas.microsoft.com/office/drawing/2014/main" id="{0EAF6142-D387-45DC-8E2F-1DDAC59E9A22}"/>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14" name="Footer Placeholder 4">
            <a:extLst>
              <a:ext uri="{FF2B5EF4-FFF2-40B4-BE49-F238E27FC236}">
                <a16:creationId xmlns:a16="http://schemas.microsoft.com/office/drawing/2014/main" id="{C7FDBF4E-7657-4C05-A651-DBD2110E87A6}"/>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0" name="Slide Number Placeholder 5">
            <a:extLst>
              <a:ext uri="{FF2B5EF4-FFF2-40B4-BE49-F238E27FC236}">
                <a16:creationId xmlns:a16="http://schemas.microsoft.com/office/drawing/2014/main" id="{61DB533C-F081-41F7-9ACC-CFCE4E1CF62B}"/>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3" name="Group 2">
            <a:extLst>
              <a:ext uri="{FF2B5EF4-FFF2-40B4-BE49-F238E27FC236}">
                <a16:creationId xmlns:a16="http://schemas.microsoft.com/office/drawing/2014/main" id="{2A269444-8A15-411E-9D42-E9952E708B36}"/>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cxnSp>
          <p:nvCxnSpPr>
            <p:cNvPr id="12" name="Straight Connector 11">
              <a:extLst>
                <a:ext uri="{FF2B5EF4-FFF2-40B4-BE49-F238E27FC236}">
                  <a16:creationId xmlns:a16="http://schemas.microsoft.com/office/drawing/2014/main" id="{9A5C7F65-513A-4257-8E7F-AA1C4637C627}"/>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542BE5B-42CB-4DBC-B47A-568412D40FD2}"/>
                </a:ext>
              </a:extLst>
            </p:cNvPr>
            <p:cNvCxnSpPr>
              <a:cxnSpLocks/>
            </p:cNvCxnSpPr>
            <p:nvPr userDrawn="1"/>
          </p:nvCxnSpPr>
          <p:spPr>
            <a:xfrm>
              <a:off x="373060" y="44958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FCAD020-0AF5-4E6F-B239-EF4788C3A43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BD3DBBA-B457-4F8F-B535-F4BBD869123A}"/>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2765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accent1">
            <a:alpha val="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1E4486-AF4A-46B2-83B0-62A7667460B5}"/>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sp>
          <p:nvSpPr>
            <p:cNvPr id="9" name="Rectangle 8">
              <a:extLst>
                <a:ext uri="{FF2B5EF4-FFF2-40B4-BE49-F238E27FC236}">
                  <a16:creationId xmlns:a16="http://schemas.microsoft.com/office/drawing/2014/main" id="{B30B7F1F-E36C-42A8-B580-77359A3E0215}"/>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AF7B0A2-F12F-43A8-A491-2988C24D6C4B}"/>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017A5F0-B72D-4B0B-818C-7169D4E7E06A}"/>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 name="Title 12">
            <a:extLst>
              <a:ext uri="{FF2B5EF4-FFF2-40B4-BE49-F238E27FC236}">
                <a16:creationId xmlns:a16="http://schemas.microsoft.com/office/drawing/2014/main" id="{6F266F4A-AFE2-4AD8-9F2B-0010CE6833C2}"/>
              </a:ext>
            </a:extLst>
          </p:cNvPr>
          <p:cNvSpPr>
            <a:spLocks noGrp="1"/>
          </p:cNvSpPr>
          <p:nvPr>
            <p:ph type="title"/>
          </p:nvPr>
        </p:nvSpPr>
        <p:spPr>
          <a:xfrm>
            <a:off x="837513" y="586798"/>
            <a:ext cx="9396733" cy="1086646"/>
          </a:xfrm>
          <a:prstGeom prst="rect">
            <a:avLst/>
          </a:prstGeom>
        </p:spPr>
        <p:txBody>
          <a:bodyPr anchor="ctr">
            <a:normAutofit/>
          </a:bodyPr>
          <a:lstStyle/>
          <a:p>
            <a:endParaRPr lang="en-US"/>
          </a:p>
        </p:txBody>
      </p:sp>
      <p:sp>
        <p:nvSpPr>
          <p:cNvPr id="20" name="Text Placeholder 17">
            <a:extLst>
              <a:ext uri="{FF2B5EF4-FFF2-40B4-BE49-F238E27FC236}">
                <a16:creationId xmlns:a16="http://schemas.microsoft.com/office/drawing/2014/main" id="{F18991D3-A38E-4DE7-9D6E-53AA120BE6DC}"/>
              </a:ext>
            </a:extLst>
          </p:cNvPr>
          <p:cNvSpPr>
            <a:spLocks noGrp="1"/>
          </p:cNvSpPr>
          <p:nvPr>
            <p:ph type="body" sz="quarter" idx="15" hasCustomPrompt="1"/>
          </p:nvPr>
        </p:nvSpPr>
        <p:spPr>
          <a:xfrm>
            <a:off x="837513" y="1673444"/>
            <a:ext cx="4565283"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8" name="Text Placeholder 17">
            <a:extLst>
              <a:ext uri="{FF2B5EF4-FFF2-40B4-BE49-F238E27FC236}">
                <a16:creationId xmlns:a16="http://schemas.microsoft.com/office/drawing/2014/main" id="{1E584473-A091-47EA-978E-81E176D38ACA}"/>
              </a:ext>
            </a:extLst>
          </p:cNvPr>
          <p:cNvSpPr>
            <a:spLocks noGrp="1"/>
          </p:cNvSpPr>
          <p:nvPr>
            <p:ph type="body" sz="quarter" idx="13" hasCustomPrompt="1"/>
          </p:nvPr>
        </p:nvSpPr>
        <p:spPr>
          <a:xfrm>
            <a:off x="838200" y="2338927"/>
            <a:ext cx="4565283" cy="3492908"/>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1" name="Text Placeholder 17">
            <a:extLst>
              <a:ext uri="{FF2B5EF4-FFF2-40B4-BE49-F238E27FC236}">
                <a16:creationId xmlns:a16="http://schemas.microsoft.com/office/drawing/2014/main" id="{8EBC4CA9-77BB-4FA9-BB50-D2763CFB285C}"/>
              </a:ext>
            </a:extLst>
          </p:cNvPr>
          <p:cNvSpPr>
            <a:spLocks noGrp="1"/>
          </p:cNvSpPr>
          <p:nvPr>
            <p:ph type="body" sz="quarter" idx="16" hasCustomPrompt="1"/>
          </p:nvPr>
        </p:nvSpPr>
        <p:spPr>
          <a:xfrm>
            <a:off x="5668963" y="1673444"/>
            <a:ext cx="4565283"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9" name="Text Placeholder 17">
            <a:extLst>
              <a:ext uri="{FF2B5EF4-FFF2-40B4-BE49-F238E27FC236}">
                <a16:creationId xmlns:a16="http://schemas.microsoft.com/office/drawing/2014/main" id="{718600FE-3F5C-4372-8219-73FADB4F8D49}"/>
              </a:ext>
            </a:extLst>
          </p:cNvPr>
          <p:cNvSpPr>
            <a:spLocks noGrp="1"/>
          </p:cNvSpPr>
          <p:nvPr>
            <p:ph type="body" sz="quarter" idx="14" hasCustomPrompt="1"/>
          </p:nvPr>
        </p:nvSpPr>
        <p:spPr>
          <a:xfrm>
            <a:off x="5668963" y="2338927"/>
            <a:ext cx="4565283" cy="3492908"/>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2" name="Date Placeholder 3">
            <a:extLst>
              <a:ext uri="{FF2B5EF4-FFF2-40B4-BE49-F238E27FC236}">
                <a16:creationId xmlns:a16="http://schemas.microsoft.com/office/drawing/2014/main" id="{62401C58-8FCE-46CB-B066-10B0DA1C467C}"/>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3" name="Footer Placeholder 4">
            <a:extLst>
              <a:ext uri="{FF2B5EF4-FFF2-40B4-BE49-F238E27FC236}">
                <a16:creationId xmlns:a16="http://schemas.microsoft.com/office/drawing/2014/main" id="{602DDEA9-C768-4298-B08D-D1218FE5281C}"/>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1DA43427-AFA2-4B7D-A54C-E03A0BA37BB4}"/>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339713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accent1">
            <a:alpha val="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323F7B1-8621-4972-90BA-E1D3CBD53917}"/>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sp>
          <p:nvSpPr>
            <p:cNvPr id="7" name="Rectangle 6">
              <a:extLst>
                <a:ext uri="{FF2B5EF4-FFF2-40B4-BE49-F238E27FC236}">
                  <a16:creationId xmlns:a16="http://schemas.microsoft.com/office/drawing/2014/main" id="{A05F331E-308E-451C-B664-73BF7A36A203}"/>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A6B36C61-E01F-44B7-B0C3-CB2BC8ADB13C}"/>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4769112-D976-4C6E-8646-EBDF6B78DE0F}"/>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itle 12">
            <a:extLst>
              <a:ext uri="{FF2B5EF4-FFF2-40B4-BE49-F238E27FC236}">
                <a16:creationId xmlns:a16="http://schemas.microsoft.com/office/drawing/2014/main" id="{6B285AB8-12B9-456E-BA41-8B057CBC4C88}"/>
              </a:ext>
            </a:extLst>
          </p:cNvPr>
          <p:cNvSpPr>
            <a:spLocks noGrp="1"/>
          </p:cNvSpPr>
          <p:nvPr>
            <p:ph type="title"/>
          </p:nvPr>
        </p:nvSpPr>
        <p:spPr>
          <a:xfrm>
            <a:off x="837513" y="586798"/>
            <a:ext cx="9396733" cy="1086646"/>
          </a:xfrm>
          <a:prstGeom prst="rect">
            <a:avLst/>
          </a:prstGeom>
        </p:spPr>
        <p:txBody>
          <a:bodyPr anchor="ctr">
            <a:normAutofit/>
          </a:bodyPr>
          <a:lstStyle/>
          <a:p>
            <a:endParaRPr lang="en-US"/>
          </a:p>
        </p:txBody>
      </p:sp>
      <p:sp>
        <p:nvSpPr>
          <p:cNvPr id="16" name="Text Placeholder 17">
            <a:extLst>
              <a:ext uri="{FF2B5EF4-FFF2-40B4-BE49-F238E27FC236}">
                <a16:creationId xmlns:a16="http://schemas.microsoft.com/office/drawing/2014/main" id="{872D83E0-1B93-44D5-976E-7D1B46C96B69}"/>
              </a:ext>
            </a:extLst>
          </p:cNvPr>
          <p:cNvSpPr>
            <a:spLocks noGrp="1"/>
          </p:cNvSpPr>
          <p:nvPr>
            <p:ph type="body" sz="quarter" idx="15" hasCustomPrompt="1"/>
          </p:nvPr>
        </p:nvSpPr>
        <p:spPr>
          <a:xfrm>
            <a:off x="837514" y="1673444"/>
            <a:ext cx="2945347"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4" name="Text Placeholder 17">
            <a:extLst>
              <a:ext uri="{FF2B5EF4-FFF2-40B4-BE49-F238E27FC236}">
                <a16:creationId xmlns:a16="http://schemas.microsoft.com/office/drawing/2014/main" id="{2F8FFEEA-5D57-4A4C-BF63-C62C800CA9D3}"/>
              </a:ext>
            </a:extLst>
          </p:cNvPr>
          <p:cNvSpPr>
            <a:spLocks noGrp="1"/>
          </p:cNvSpPr>
          <p:nvPr>
            <p:ph type="body" sz="quarter" idx="13" hasCustomPrompt="1"/>
          </p:nvPr>
        </p:nvSpPr>
        <p:spPr>
          <a:xfrm>
            <a:off x="838201" y="2338927"/>
            <a:ext cx="2945347" cy="3482750"/>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1" name="Text Placeholder 17">
            <a:extLst>
              <a:ext uri="{FF2B5EF4-FFF2-40B4-BE49-F238E27FC236}">
                <a16:creationId xmlns:a16="http://schemas.microsoft.com/office/drawing/2014/main" id="{E9B03C0E-E576-41B6-A38A-82B804FACDAC}"/>
              </a:ext>
            </a:extLst>
          </p:cNvPr>
          <p:cNvSpPr>
            <a:spLocks noGrp="1"/>
          </p:cNvSpPr>
          <p:nvPr>
            <p:ph type="body" sz="quarter" idx="18" hasCustomPrompt="1"/>
          </p:nvPr>
        </p:nvSpPr>
        <p:spPr>
          <a:xfrm>
            <a:off x="4085548" y="1673444"/>
            <a:ext cx="2945347"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20" name="Text Placeholder 17">
            <a:extLst>
              <a:ext uri="{FF2B5EF4-FFF2-40B4-BE49-F238E27FC236}">
                <a16:creationId xmlns:a16="http://schemas.microsoft.com/office/drawing/2014/main" id="{7B7BF407-144F-4F64-89C3-B5CC5A9F7174}"/>
              </a:ext>
            </a:extLst>
          </p:cNvPr>
          <p:cNvSpPr>
            <a:spLocks noGrp="1"/>
          </p:cNvSpPr>
          <p:nvPr>
            <p:ph type="body" sz="quarter" idx="17" hasCustomPrompt="1"/>
          </p:nvPr>
        </p:nvSpPr>
        <p:spPr>
          <a:xfrm>
            <a:off x="4085548" y="2338927"/>
            <a:ext cx="2945347" cy="3482750"/>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17" name="Text Placeholder 17">
            <a:extLst>
              <a:ext uri="{FF2B5EF4-FFF2-40B4-BE49-F238E27FC236}">
                <a16:creationId xmlns:a16="http://schemas.microsoft.com/office/drawing/2014/main" id="{F49B4A4A-2722-459F-920C-47CB37E2439A}"/>
              </a:ext>
            </a:extLst>
          </p:cNvPr>
          <p:cNvSpPr>
            <a:spLocks noGrp="1"/>
          </p:cNvSpPr>
          <p:nvPr>
            <p:ph type="body" sz="quarter" idx="16" hasCustomPrompt="1"/>
          </p:nvPr>
        </p:nvSpPr>
        <p:spPr>
          <a:xfrm>
            <a:off x="7288898" y="1673444"/>
            <a:ext cx="2945347"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5" name="Text Placeholder 17">
            <a:extLst>
              <a:ext uri="{FF2B5EF4-FFF2-40B4-BE49-F238E27FC236}">
                <a16:creationId xmlns:a16="http://schemas.microsoft.com/office/drawing/2014/main" id="{5440939F-0AAD-4F0F-8E02-8592DE0C89E7}"/>
              </a:ext>
            </a:extLst>
          </p:cNvPr>
          <p:cNvSpPr>
            <a:spLocks noGrp="1"/>
          </p:cNvSpPr>
          <p:nvPr>
            <p:ph type="body" sz="quarter" idx="14" hasCustomPrompt="1"/>
          </p:nvPr>
        </p:nvSpPr>
        <p:spPr>
          <a:xfrm>
            <a:off x="7288898" y="2338927"/>
            <a:ext cx="2945347" cy="3482750"/>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2" name="Date Placeholder 3">
            <a:extLst>
              <a:ext uri="{FF2B5EF4-FFF2-40B4-BE49-F238E27FC236}">
                <a16:creationId xmlns:a16="http://schemas.microsoft.com/office/drawing/2014/main" id="{BAA501D7-69AE-49DC-A217-0123FAA674FA}"/>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3" name="Footer Placeholder 4">
            <a:extLst>
              <a:ext uri="{FF2B5EF4-FFF2-40B4-BE49-F238E27FC236}">
                <a16:creationId xmlns:a16="http://schemas.microsoft.com/office/drawing/2014/main" id="{37811903-8557-4F5D-8A8E-1A6E0CBB322F}"/>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E26503DC-62EE-46B1-8E5A-D78192229CA7}"/>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3272635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ummary">
    <p:bg>
      <p:bgPr>
        <a:solidFill>
          <a:schemeClr val="accent1">
            <a:alpha val="5000"/>
          </a:schemeClr>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F066D9-0AAC-476B-AECA-F8AEFDD4FA3D}"/>
              </a:ext>
            </a:extLst>
          </p:cNvPr>
          <p:cNvGrpSpPr/>
          <p:nvPr userDrawn="1"/>
        </p:nvGrpSpPr>
        <p:grpSpPr>
          <a:xfrm>
            <a:off x="364465" y="342081"/>
            <a:ext cx="11475720" cy="6172200"/>
            <a:chOff x="364465" y="342081"/>
            <a:chExt cx="11475720" cy="6172200"/>
          </a:xfrm>
        </p:grpSpPr>
        <p:cxnSp>
          <p:nvCxnSpPr>
            <p:cNvPr id="30" name="Straight Connector 29">
              <a:extLst>
                <a:ext uri="{FF2B5EF4-FFF2-40B4-BE49-F238E27FC236}">
                  <a16:creationId xmlns:a16="http://schemas.microsoft.com/office/drawing/2014/main" id="{8F89868B-56F4-4428-8FD0-073D979750C7}"/>
                </a:ext>
              </a:extLst>
            </p:cNvPr>
            <p:cNvCxnSpPr>
              <a:cxnSpLocks/>
            </p:cNvCxnSpPr>
            <p:nvPr/>
          </p:nvCxnSpPr>
          <p:spPr>
            <a:xfrm>
              <a:off x="10729453" y="1859489"/>
              <a:ext cx="0" cy="4645152"/>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7882068-C475-4CB3-A008-E1B1D582EB9F}"/>
                </a:ext>
              </a:extLst>
            </p:cNvPr>
            <p:cNvCxnSpPr>
              <a:cxnSpLocks/>
            </p:cNvCxnSpPr>
            <p:nvPr userDrawn="1"/>
          </p:nvCxnSpPr>
          <p:spPr>
            <a:xfrm>
              <a:off x="366143" y="4022270"/>
              <a:ext cx="10360152"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9FC58EB-F6E4-401F-A771-C7803A65D793}"/>
                </a:ext>
              </a:extLst>
            </p:cNvPr>
            <p:cNvCxnSpPr>
              <a:cxnSpLocks/>
            </p:cNvCxnSpPr>
            <p:nvPr userDrawn="1"/>
          </p:nvCxnSpPr>
          <p:spPr>
            <a:xfrm>
              <a:off x="367744" y="6047437"/>
              <a:ext cx="10360152"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327AA4E-B0CA-46D8-8FD5-C6C34C78D9EB}"/>
                </a:ext>
              </a:extLst>
            </p:cNvPr>
            <p:cNvCxnSpPr>
              <a:cxnSpLocks/>
            </p:cNvCxnSpPr>
            <p:nvPr userDrawn="1"/>
          </p:nvCxnSpPr>
          <p:spPr>
            <a:xfrm>
              <a:off x="11826673" y="342081"/>
              <a:ext cx="0" cy="617220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25B44F7-BFAC-413C-ADD6-01A5A927FBF3}"/>
                </a:ext>
              </a:extLst>
            </p:cNvPr>
            <p:cNvCxnSpPr>
              <a:cxnSpLocks/>
            </p:cNvCxnSpPr>
            <p:nvPr userDrawn="1"/>
          </p:nvCxnSpPr>
          <p:spPr>
            <a:xfrm>
              <a:off x="370874" y="1860547"/>
              <a:ext cx="0" cy="4645152"/>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95B8717-7E7C-44E7-93EE-5174571BF6BD}"/>
                </a:ext>
              </a:extLst>
            </p:cNvPr>
            <p:cNvCxnSpPr>
              <a:cxnSpLocks/>
            </p:cNvCxnSpPr>
            <p:nvPr userDrawn="1"/>
          </p:nvCxnSpPr>
          <p:spPr>
            <a:xfrm>
              <a:off x="364465" y="6505985"/>
              <a:ext cx="11475720"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304DAC8-F689-449D-B404-12C8518BB63C}"/>
                </a:ext>
              </a:extLst>
            </p:cNvPr>
            <p:cNvCxnSpPr>
              <a:cxnSpLocks/>
            </p:cNvCxnSpPr>
            <p:nvPr userDrawn="1"/>
          </p:nvCxnSpPr>
          <p:spPr>
            <a:xfrm>
              <a:off x="10736211" y="349767"/>
              <a:ext cx="1097280"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grpSp>
      <p:sp>
        <p:nvSpPr>
          <p:cNvPr id="9" name="Title 1">
            <a:extLst>
              <a:ext uri="{FF2B5EF4-FFF2-40B4-BE49-F238E27FC236}">
                <a16:creationId xmlns:a16="http://schemas.microsoft.com/office/drawing/2014/main" id="{C4A0AFAA-4873-422A-8D5D-23FB028AD075}"/>
              </a:ext>
            </a:extLst>
          </p:cNvPr>
          <p:cNvSpPr>
            <a:spLocks noGrp="1"/>
          </p:cNvSpPr>
          <p:nvPr>
            <p:ph type="ctrTitle"/>
          </p:nvPr>
        </p:nvSpPr>
        <p:spPr>
          <a:xfrm>
            <a:off x="1027963" y="2517060"/>
            <a:ext cx="8145533" cy="1020797"/>
          </a:xfrm>
          <a:prstGeom prst="rect">
            <a:avLst/>
          </a:prstGeom>
        </p:spPr>
        <p:txBody>
          <a:bodyPr/>
          <a:lstStyle/>
          <a:p>
            <a:endParaRPr lang="en-US"/>
          </a:p>
        </p:txBody>
      </p:sp>
      <p:sp>
        <p:nvSpPr>
          <p:cNvPr id="10" name="Subtitle 2">
            <a:extLst>
              <a:ext uri="{FF2B5EF4-FFF2-40B4-BE49-F238E27FC236}">
                <a16:creationId xmlns:a16="http://schemas.microsoft.com/office/drawing/2014/main" id="{B64B8CE5-73B7-4D80-97DE-738F4887D86D}"/>
              </a:ext>
            </a:extLst>
          </p:cNvPr>
          <p:cNvSpPr>
            <a:spLocks noGrp="1"/>
          </p:cNvSpPr>
          <p:nvPr>
            <p:ph type="subTitle" idx="1" hasCustomPrompt="1"/>
          </p:nvPr>
        </p:nvSpPr>
        <p:spPr>
          <a:xfrm>
            <a:off x="1027961" y="4269546"/>
            <a:ext cx="9106631" cy="1403153"/>
          </a:xfrm>
          <a:prstGeom prst="rect">
            <a:avLst/>
          </a:prstGeom>
        </p:spPr>
        <p:txBody>
          <a:bodyPr/>
          <a:lstStyle>
            <a:lvl1pPr marL="0" indent="0">
              <a:lnSpc>
                <a:spcPct val="100000"/>
              </a:lnSpc>
              <a:buNone/>
              <a:defRPr/>
            </a:lvl1pPr>
          </a:lstStyle>
          <a:p>
            <a:r>
              <a:rPr lang="en-US"/>
              <a:t>Click to add text</a:t>
            </a:r>
          </a:p>
        </p:txBody>
      </p:sp>
      <p:sp>
        <p:nvSpPr>
          <p:cNvPr id="32" name="Picture Placeholder 26">
            <a:extLst>
              <a:ext uri="{FF2B5EF4-FFF2-40B4-BE49-F238E27FC236}">
                <a16:creationId xmlns:a16="http://schemas.microsoft.com/office/drawing/2014/main" id="{18533858-AA61-4B4F-8E57-7E9DDD95993B}"/>
              </a:ext>
            </a:extLst>
          </p:cNvPr>
          <p:cNvSpPr>
            <a:spLocks noGrp="1"/>
          </p:cNvSpPr>
          <p:nvPr>
            <p:ph type="pic" sz="quarter" idx="13" hasCustomPrompt="1"/>
          </p:nvPr>
        </p:nvSpPr>
        <p:spPr>
          <a:xfrm>
            <a:off x="381383" y="365108"/>
            <a:ext cx="2569503"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3" name="Picture Placeholder 26">
            <a:extLst>
              <a:ext uri="{FF2B5EF4-FFF2-40B4-BE49-F238E27FC236}">
                <a16:creationId xmlns:a16="http://schemas.microsoft.com/office/drawing/2014/main" id="{6C7B3E6F-3475-48B1-8728-1D528E7B3DC9}"/>
              </a:ext>
            </a:extLst>
          </p:cNvPr>
          <p:cNvSpPr>
            <a:spLocks noGrp="1"/>
          </p:cNvSpPr>
          <p:nvPr>
            <p:ph type="pic" sz="quarter" idx="14" hasCustomPrompt="1"/>
          </p:nvPr>
        </p:nvSpPr>
        <p:spPr>
          <a:xfrm>
            <a:off x="2951977" y="365108"/>
            <a:ext cx="2587752"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4" name="Picture Placeholder 26">
            <a:extLst>
              <a:ext uri="{FF2B5EF4-FFF2-40B4-BE49-F238E27FC236}">
                <a16:creationId xmlns:a16="http://schemas.microsoft.com/office/drawing/2014/main" id="{E3FB5A0C-ED24-40B7-A0FA-D72CAC3619B1}"/>
              </a:ext>
            </a:extLst>
          </p:cNvPr>
          <p:cNvSpPr>
            <a:spLocks noGrp="1"/>
          </p:cNvSpPr>
          <p:nvPr>
            <p:ph type="pic" sz="quarter" idx="15" hasCustomPrompt="1"/>
          </p:nvPr>
        </p:nvSpPr>
        <p:spPr>
          <a:xfrm>
            <a:off x="5540820" y="365108"/>
            <a:ext cx="2587752"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5" name="Picture Placeholder 26">
            <a:extLst>
              <a:ext uri="{FF2B5EF4-FFF2-40B4-BE49-F238E27FC236}">
                <a16:creationId xmlns:a16="http://schemas.microsoft.com/office/drawing/2014/main" id="{1E03428C-657C-4990-9B0A-537F34DCC4AD}"/>
              </a:ext>
            </a:extLst>
          </p:cNvPr>
          <p:cNvSpPr>
            <a:spLocks noGrp="1"/>
          </p:cNvSpPr>
          <p:nvPr>
            <p:ph type="pic" sz="quarter" idx="16" hasCustomPrompt="1"/>
          </p:nvPr>
        </p:nvSpPr>
        <p:spPr>
          <a:xfrm>
            <a:off x="8134743" y="365108"/>
            <a:ext cx="2587752"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6" name="Date Placeholder 3">
            <a:extLst>
              <a:ext uri="{FF2B5EF4-FFF2-40B4-BE49-F238E27FC236}">
                <a16:creationId xmlns:a16="http://schemas.microsoft.com/office/drawing/2014/main" id="{92C60622-44CB-4522-A948-D2B00F83FCA5}"/>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37" name="Footer Placeholder 4">
            <a:extLst>
              <a:ext uri="{FF2B5EF4-FFF2-40B4-BE49-F238E27FC236}">
                <a16:creationId xmlns:a16="http://schemas.microsoft.com/office/drawing/2014/main" id="{056E0E57-BD37-4F56-AEF6-B7956B3998A9}"/>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38" name="Slide Number Placeholder 5">
            <a:extLst>
              <a:ext uri="{FF2B5EF4-FFF2-40B4-BE49-F238E27FC236}">
                <a16:creationId xmlns:a16="http://schemas.microsoft.com/office/drawing/2014/main" id="{96A79B20-C91C-41BD-8ABD-2D12C47156EC}"/>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336761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1">
            <a:alpha val="5000"/>
          </a:schemeClr>
        </a:solidFill>
        <a:effectLst/>
      </p:bgPr>
    </p:bg>
    <p:spTree>
      <p:nvGrpSpPr>
        <p:cNvPr id="1" name=""/>
        <p:cNvGrpSpPr/>
        <p:nvPr/>
      </p:nvGrpSpPr>
      <p:grpSpPr>
        <a:xfrm>
          <a:off x="0" y="0"/>
          <a:ext cx="0" cy="0"/>
          <a:chOff x="0" y="0"/>
          <a:chExt cx="0" cy="0"/>
        </a:xfrm>
      </p:grpSpPr>
      <p:sp>
        <p:nvSpPr>
          <p:cNvPr id="28" name="Title 6">
            <a:extLst>
              <a:ext uri="{FF2B5EF4-FFF2-40B4-BE49-F238E27FC236}">
                <a16:creationId xmlns:a16="http://schemas.microsoft.com/office/drawing/2014/main" id="{6FACCE45-9816-4734-BD53-3B7A62FE352D}"/>
              </a:ext>
            </a:extLst>
          </p:cNvPr>
          <p:cNvSpPr>
            <a:spLocks noGrp="1"/>
          </p:cNvSpPr>
          <p:nvPr>
            <p:ph type="ctrTitle"/>
          </p:nvPr>
        </p:nvSpPr>
        <p:spPr>
          <a:xfrm>
            <a:off x="861024" y="860615"/>
            <a:ext cx="4973746" cy="3426107"/>
          </a:xfrm>
          <a:prstGeom prst="rect">
            <a:avLst/>
          </a:prstGeom>
        </p:spPr>
        <p:txBody>
          <a:bodyPr anchor="t">
            <a:normAutofit/>
          </a:bodyPr>
          <a:lstStyle/>
          <a:p>
            <a:pPr algn="l"/>
            <a:endParaRPr lang="en-US"/>
          </a:p>
        </p:txBody>
      </p:sp>
      <p:sp>
        <p:nvSpPr>
          <p:cNvPr id="29" name="Subtitle 7">
            <a:extLst>
              <a:ext uri="{FF2B5EF4-FFF2-40B4-BE49-F238E27FC236}">
                <a16:creationId xmlns:a16="http://schemas.microsoft.com/office/drawing/2014/main" id="{5F050653-22DB-4791-BC82-02B651E157A6}"/>
              </a:ext>
            </a:extLst>
          </p:cNvPr>
          <p:cNvSpPr>
            <a:spLocks noGrp="1"/>
          </p:cNvSpPr>
          <p:nvPr>
            <p:ph type="subTitle" idx="1"/>
          </p:nvPr>
        </p:nvSpPr>
        <p:spPr>
          <a:xfrm>
            <a:off x="846826" y="5184479"/>
            <a:ext cx="5249174" cy="660166"/>
          </a:xfrm>
          <a:prstGeom prst="rect">
            <a:avLst/>
          </a:prstGeom>
        </p:spPr>
        <p:txBody>
          <a:bodyPr anchor="ctr">
            <a:normAutofit/>
          </a:bodyPr>
          <a:lstStyle>
            <a:lvl1pPr marL="0" indent="0">
              <a:lnSpc>
                <a:spcPct val="100000"/>
              </a:lnSpc>
              <a:buNone/>
              <a:defRPr/>
            </a:lvl1pPr>
          </a:lstStyle>
          <a:p>
            <a:pPr algn="l"/>
            <a:endParaRPr lang="en-US"/>
          </a:p>
        </p:txBody>
      </p:sp>
      <p:sp>
        <p:nvSpPr>
          <p:cNvPr id="46" name="Date Placeholder 3">
            <a:extLst>
              <a:ext uri="{FF2B5EF4-FFF2-40B4-BE49-F238E27FC236}">
                <a16:creationId xmlns:a16="http://schemas.microsoft.com/office/drawing/2014/main" id="{441B8286-E628-4937-98A6-32B7EBE2EDD1}"/>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49" name="Picture Placeholder 2">
            <a:extLst>
              <a:ext uri="{FF2B5EF4-FFF2-40B4-BE49-F238E27FC236}">
                <a16:creationId xmlns:a16="http://schemas.microsoft.com/office/drawing/2014/main" id="{78DAE39C-33DD-4A38-8F45-AB2CC50F44C5}"/>
              </a:ext>
            </a:extLst>
          </p:cNvPr>
          <p:cNvSpPr>
            <a:spLocks noGrp="1"/>
          </p:cNvSpPr>
          <p:nvPr>
            <p:ph type="pic" sz="quarter" idx="13" hasCustomPrompt="1"/>
          </p:nvPr>
        </p:nvSpPr>
        <p:spPr>
          <a:xfrm>
            <a:off x="6440805" y="346969"/>
            <a:ext cx="4308475" cy="5669280"/>
          </a:xfrm>
          <a:prstGeom prst="rect">
            <a:avLst/>
          </a:prstGeom>
          <a:ln w="12700" cap="sq">
            <a:noFill/>
          </a:ln>
        </p:spPr>
        <p:txBody>
          <a:bodyPr/>
          <a:lstStyle>
            <a:lvl1pPr marL="0" indent="0" algn="ctr">
              <a:buNone/>
              <a:defRPr/>
            </a:lvl1pPr>
          </a:lstStyle>
          <a:p>
            <a:r>
              <a:rPr lang="en-US"/>
              <a:t>Insert photo here</a:t>
            </a:r>
          </a:p>
        </p:txBody>
      </p:sp>
      <p:sp>
        <p:nvSpPr>
          <p:cNvPr id="47" name="Footer Placeholder 4">
            <a:extLst>
              <a:ext uri="{FF2B5EF4-FFF2-40B4-BE49-F238E27FC236}">
                <a16:creationId xmlns:a16="http://schemas.microsoft.com/office/drawing/2014/main" id="{1EDC302D-C2BF-420E-832E-00ADFC0F5560}"/>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48" name="Slide Number Placeholder 5">
            <a:extLst>
              <a:ext uri="{FF2B5EF4-FFF2-40B4-BE49-F238E27FC236}">
                <a16:creationId xmlns:a16="http://schemas.microsoft.com/office/drawing/2014/main" id="{B90B22A7-F04B-4FF6-83B1-0E9C1EA9BD85}"/>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14" name="Group 13">
            <a:extLst>
              <a:ext uri="{FF2B5EF4-FFF2-40B4-BE49-F238E27FC236}">
                <a16:creationId xmlns:a16="http://schemas.microsoft.com/office/drawing/2014/main" id="{03CD5EF7-198D-42A4-9653-CDECCDD4FE07}"/>
              </a:ext>
              <a:ext uri="{C183D7F6-B498-43B3-948B-1728B52AA6E4}">
                <adec:decorative xmlns:adec="http://schemas.microsoft.com/office/drawing/2017/decorative" val="1"/>
              </a:ext>
            </a:extLst>
          </p:cNvPr>
          <p:cNvGrpSpPr/>
          <p:nvPr userDrawn="1"/>
        </p:nvGrpSpPr>
        <p:grpSpPr>
          <a:xfrm>
            <a:off x="361666" y="334925"/>
            <a:ext cx="11462589" cy="6188149"/>
            <a:chOff x="361666" y="334928"/>
            <a:chExt cx="11462589" cy="6188146"/>
          </a:xfrm>
        </p:grpSpPr>
        <p:sp>
          <p:nvSpPr>
            <p:cNvPr id="15" name="Rectangle 14">
              <a:extLst>
                <a:ext uri="{FF2B5EF4-FFF2-40B4-BE49-F238E27FC236}">
                  <a16:creationId xmlns:a16="http://schemas.microsoft.com/office/drawing/2014/main" id="{F4A28016-1B2E-45F1-B467-06903B8825A1}"/>
                </a:ext>
              </a:extLst>
            </p:cNvPr>
            <p:cNvSpPr/>
            <p:nvPr userDrawn="1"/>
          </p:nvSpPr>
          <p:spPr>
            <a:xfrm>
              <a:off x="361666" y="334928"/>
              <a:ext cx="11462589"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963BC12-BE70-497C-9BB8-B215B1AD9162}"/>
                </a:ext>
              </a:extLst>
            </p:cNvPr>
            <p:cNvCxnSpPr>
              <a:cxnSpLocks/>
            </p:cNvCxnSpPr>
            <p:nvPr userDrawn="1"/>
          </p:nvCxnSpPr>
          <p:spPr>
            <a:xfrm>
              <a:off x="361666" y="4991100"/>
              <a:ext cx="607723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D66530-93C7-4190-88B4-E20372B4A4AA}"/>
                </a:ext>
              </a:extLst>
            </p:cNvPr>
            <p:cNvCxnSpPr>
              <a:cxnSpLocks/>
            </p:cNvCxnSpPr>
            <p:nvPr userDrawn="1"/>
          </p:nvCxnSpPr>
          <p:spPr>
            <a:xfrm>
              <a:off x="361666" y="6027773"/>
              <a:ext cx="1039826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0C12FD9B-DDFE-4542-BE29-9D1738F40C98}"/>
              </a:ext>
            </a:extLst>
          </p:cNvPr>
          <p:cNvCxnSpPr>
            <a:cxnSpLocks/>
          </p:cNvCxnSpPr>
          <p:nvPr userDrawn="1"/>
        </p:nvCxnSpPr>
        <p:spPr>
          <a:xfrm>
            <a:off x="10759933" y="334925"/>
            <a:ext cx="0" cy="5692848"/>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EDDDAA5-3F7B-4205-9DAC-66F0CDDC3E34}"/>
              </a:ext>
            </a:extLst>
          </p:cNvPr>
          <p:cNvCxnSpPr>
            <a:cxnSpLocks/>
          </p:cNvCxnSpPr>
          <p:nvPr userDrawn="1"/>
        </p:nvCxnSpPr>
        <p:spPr>
          <a:xfrm>
            <a:off x="6429375" y="334925"/>
            <a:ext cx="0" cy="5692848"/>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129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alpha val="5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56E0922C-727E-41DE-A291-8B2532C0B4C5}"/>
              </a:ext>
            </a:extLst>
          </p:cNvPr>
          <p:cNvSpPr>
            <a:spLocks noGrp="1"/>
          </p:cNvSpPr>
          <p:nvPr>
            <p:ph type="title"/>
          </p:nvPr>
        </p:nvSpPr>
        <p:spPr>
          <a:xfrm>
            <a:off x="838199" y="545914"/>
            <a:ext cx="9527275" cy="1241944"/>
          </a:xfrm>
          <a:prstGeom prst="rect">
            <a:avLst/>
          </a:prstGeom>
        </p:spPr>
        <p:txBody>
          <a:bodyPr anchor="ctr">
            <a:normAutofit/>
          </a:bodyPr>
          <a:lstStyle/>
          <a:p>
            <a:endParaRPr lang="en-US"/>
          </a:p>
        </p:txBody>
      </p:sp>
      <p:sp>
        <p:nvSpPr>
          <p:cNvPr id="12" name="Content Placeholder 7">
            <a:extLst>
              <a:ext uri="{FF2B5EF4-FFF2-40B4-BE49-F238E27FC236}">
                <a16:creationId xmlns:a16="http://schemas.microsoft.com/office/drawing/2014/main" id="{0BA21BC3-D7D6-4CE3-80EE-27EBA4E5D074}"/>
              </a:ext>
            </a:extLst>
          </p:cNvPr>
          <p:cNvSpPr>
            <a:spLocks noGrp="1"/>
          </p:cNvSpPr>
          <p:nvPr>
            <p:ph idx="1"/>
          </p:nvPr>
        </p:nvSpPr>
        <p:spPr>
          <a:xfrm>
            <a:off x="838200" y="2400300"/>
            <a:ext cx="6025116" cy="3352226"/>
          </a:xfrm>
          <a:prstGeom prst="rect">
            <a:avLst/>
          </a:prstGeom>
        </p:spPr>
        <p:txBody>
          <a:bodyPr>
            <a:normAutofit/>
          </a:bodyPr>
          <a:lstStyle>
            <a:lvl1pPr marL="0" indent="0">
              <a:lnSpc>
                <a:spcPct val="100000"/>
              </a:lnSpc>
              <a:buNone/>
              <a:defRPr sz="2000"/>
            </a:lvl1pPr>
          </a:lstStyle>
          <a:p>
            <a:endParaRPr lang="en-US"/>
          </a:p>
        </p:txBody>
      </p:sp>
      <p:sp>
        <p:nvSpPr>
          <p:cNvPr id="15" name="Date Placeholder 3">
            <a:extLst>
              <a:ext uri="{FF2B5EF4-FFF2-40B4-BE49-F238E27FC236}">
                <a16:creationId xmlns:a16="http://schemas.microsoft.com/office/drawing/2014/main" id="{FC5708CD-5501-430E-B7D6-9831917BAA44}"/>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cxnSp>
        <p:nvCxnSpPr>
          <p:cNvPr id="16" name="Straight Connector 15">
            <a:extLst>
              <a:ext uri="{FF2B5EF4-FFF2-40B4-BE49-F238E27FC236}">
                <a16:creationId xmlns:a16="http://schemas.microsoft.com/office/drawing/2014/main" id="{389B3BC8-B948-466C-AF97-12DC1F49F4CA}"/>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D76934F-0BCD-42BE-8D13-007AA387F75E}"/>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CCC4F7C6-EA76-4465-96E2-8136E709C879}"/>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6BC92E4-5631-44E1-BB52-402CFAEC8C4C}"/>
              </a:ext>
            </a:extLst>
          </p:cNvPr>
          <p:cNvCxnSpPr>
            <a:cxnSpLocks/>
          </p:cNvCxnSpPr>
          <p:nvPr userDrawn="1"/>
        </p:nvCxnSpPr>
        <p:spPr>
          <a:xfrm>
            <a:off x="367744" y="1914832"/>
            <a:ext cx="1038095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Picture Placeholder 21">
            <a:extLst>
              <a:ext uri="{FF2B5EF4-FFF2-40B4-BE49-F238E27FC236}">
                <a16:creationId xmlns:a16="http://schemas.microsoft.com/office/drawing/2014/main" id="{CF136D33-904D-4627-9996-906BEF93C958}"/>
              </a:ext>
            </a:extLst>
          </p:cNvPr>
          <p:cNvSpPr>
            <a:spLocks noGrp="1"/>
          </p:cNvSpPr>
          <p:nvPr>
            <p:ph type="pic" sz="quarter" idx="13" hasCustomPrompt="1"/>
          </p:nvPr>
        </p:nvSpPr>
        <p:spPr>
          <a:xfrm>
            <a:off x="7269480" y="1928306"/>
            <a:ext cx="3465576" cy="4105656"/>
          </a:xfrm>
          <a:prstGeom prst="rect">
            <a:avLst/>
          </a:prstGeom>
          <a:ln w="12700">
            <a:noFill/>
          </a:ln>
        </p:spPr>
        <p:txBody>
          <a:bodyPr/>
          <a:lstStyle>
            <a:lvl1pPr marL="0" indent="0" algn="ctr">
              <a:buNone/>
              <a:defRPr sz="2000"/>
            </a:lvl1pPr>
          </a:lstStyle>
          <a:p>
            <a:r>
              <a:rPr lang="en-US"/>
              <a:t>Insert photo here</a:t>
            </a:r>
          </a:p>
        </p:txBody>
      </p:sp>
      <p:sp>
        <p:nvSpPr>
          <p:cNvPr id="26" name="Footer Placeholder 4">
            <a:extLst>
              <a:ext uri="{FF2B5EF4-FFF2-40B4-BE49-F238E27FC236}">
                <a16:creationId xmlns:a16="http://schemas.microsoft.com/office/drawing/2014/main" id="{D43D922A-C0B9-48C6-809E-CBA3A3EBD209}"/>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7" name="Slide Number Placeholder 5">
            <a:extLst>
              <a:ext uri="{FF2B5EF4-FFF2-40B4-BE49-F238E27FC236}">
                <a16:creationId xmlns:a16="http://schemas.microsoft.com/office/drawing/2014/main" id="{30226281-A676-4C1E-8049-52CC25829A3A}"/>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cxnSp>
        <p:nvCxnSpPr>
          <p:cNvPr id="14" name="Straight Connector 13">
            <a:extLst>
              <a:ext uri="{FF2B5EF4-FFF2-40B4-BE49-F238E27FC236}">
                <a16:creationId xmlns:a16="http://schemas.microsoft.com/office/drawing/2014/main" id="{7B71ED17-C1A9-46D5-910E-FDF38A930895}"/>
              </a:ext>
              <a:ext uri="{C183D7F6-B498-43B3-948B-1728B52AA6E4}">
                <adec:decorative xmlns:adec="http://schemas.microsoft.com/office/drawing/2017/decorative" val="1"/>
              </a:ext>
            </a:extLst>
          </p:cNvPr>
          <p:cNvCxnSpPr>
            <a:cxnSpLocks/>
          </p:cNvCxnSpPr>
          <p:nvPr userDrawn="1"/>
        </p:nvCxnSpPr>
        <p:spPr>
          <a:xfrm>
            <a:off x="7258332" y="1928306"/>
            <a:ext cx="0" cy="411913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827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7BE1DF-0774-41C3-9C97-8D3AD93892AB}"/>
              </a:ext>
              <a:ext uri="{C183D7F6-B498-43B3-948B-1728B52AA6E4}">
                <adec:decorative xmlns:adec="http://schemas.microsoft.com/office/drawing/2017/decorative" val="1"/>
              </a:ext>
            </a:extLst>
          </p:cNvPr>
          <p:cNvSpPr/>
          <p:nvPr userDrawn="1"/>
        </p:nvSpPr>
        <p:spPr>
          <a:xfrm>
            <a:off x="4686300" y="0"/>
            <a:ext cx="7505700" cy="6857999"/>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641EA2F-8E7F-4936-8937-E05DE1B6D36A}"/>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6BB0744-4032-429E-81B9-1EBE6AFCE458}"/>
              </a:ext>
              <a:ext uri="{C183D7F6-B498-43B3-948B-1728B52AA6E4}">
                <adec:decorative xmlns:adec="http://schemas.microsoft.com/office/drawing/2017/decorative" val="1"/>
              </a:ext>
            </a:extLst>
          </p:cNvPr>
          <p:cNvSpPr/>
          <p:nvPr userDrawn="1"/>
        </p:nvSpPr>
        <p:spPr>
          <a:xfrm>
            <a:off x="5050092" y="334928"/>
            <a:ext cx="6774164"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7F04C1EC-8E4D-4E9F-841F-FF2380B7CDAD}"/>
              </a:ext>
            </a:extLst>
          </p:cNvPr>
          <p:cNvSpPr>
            <a:spLocks noGrp="1"/>
          </p:cNvSpPr>
          <p:nvPr>
            <p:ph type="title"/>
          </p:nvPr>
        </p:nvSpPr>
        <p:spPr>
          <a:xfrm>
            <a:off x="5446143" y="633510"/>
            <a:ext cx="4951823" cy="1500079"/>
          </a:xfrm>
          <a:prstGeom prst="rect">
            <a:avLst/>
          </a:prstGeom>
        </p:spPr>
        <p:txBody>
          <a:bodyPr anchor="ctr"/>
          <a:lstStyle/>
          <a:p>
            <a:endParaRPr lang="en-US"/>
          </a:p>
        </p:txBody>
      </p:sp>
      <p:cxnSp>
        <p:nvCxnSpPr>
          <p:cNvPr id="13" name="Straight Connector 12">
            <a:extLst>
              <a:ext uri="{FF2B5EF4-FFF2-40B4-BE49-F238E27FC236}">
                <a16:creationId xmlns:a16="http://schemas.microsoft.com/office/drawing/2014/main" id="{B402D4F4-E402-4EA2-8CDA-405B9833BC4D}"/>
              </a:ext>
              <a:ext uri="{C183D7F6-B498-43B3-948B-1728B52AA6E4}">
                <adec:decorative xmlns:adec="http://schemas.microsoft.com/office/drawing/2017/decorative" val="1"/>
              </a:ext>
            </a:extLst>
          </p:cNvPr>
          <p:cNvCxnSpPr>
            <a:cxnSpLocks/>
          </p:cNvCxnSpPr>
          <p:nvPr userDrawn="1"/>
        </p:nvCxnSpPr>
        <p:spPr>
          <a:xfrm>
            <a:off x="5050092" y="2400300"/>
            <a:ext cx="569561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74903B-A74C-4D16-86A8-D85D219A7812}"/>
              </a:ext>
              <a:ext uri="{C183D7F6-B498-43B3-948B-1728B52AA6E4}">
                <adec:decorative xmlns:adec="http://schemas.microsoft.com/office/drawing/2017/decorative" val="1"/>
              </a:ext>
            </a:extLst>
          </p:cNvPr>
          <p:cNvCxnSpPr>
            <a:cxnSpLocks/>
          </p:cNvCxnSpPr>
          <p:nvPr userDrawn="1"/>
        </p:nvCxnSpPr>
        <p:spPr>
          <a:xfrm>
            <a:off x="5050092" y="6047437"/>
            <a:ext cx="56986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Picture Placeholder 20">
            <a:extLst>
              <a:ext uri="{FF2B5EF4-FFF2-40B4-BE49-F238E27FC236}">
                <a16:creationId xmlns:a16="http://schemas.microsoft.com/office/drawing/2014/main" id="{7D764FFE-180D-413D-90DD-38B2D8085AE2}"/>
              </a:ext>
            </a:extLst>
          </p:cNvPr>
          <p:cNvSpPr>
            <a:spLocks noGrp="1"/>
          </p:cNvSpPr>
          <p:nvPr>
            <p:ph type="pic" sz="quarter" idx="13" hasCustomPrompt="1"/>
          </p:nvPr>
        </p:nvSpPr>
        <p:spPr>
          <a:xfrm>
            <a:off x="539750" y="400050"/>
            <a:ext cx="3606800" cy="2860675"/>
          </a:xfrm>
          <a:prstGeom prst="rect">
            <a:avLst/>
          </a:prstGeom>
        </p:spPr>
        <p:txBody>
          <a:bodyPr/>
          <a:lstStyle>
            <a:lvl1pPr marL="0" indent="0" algn="ctr">
              <a:buNone/>
              <a:defRPr sz="2000"/>
            </a:lvl1pPr>
          </a:lstStyle>
          <a:p>
            <a:r>
              <a:rPr lang="en-US"/>
              <a:t>Insert photo here</a:t>
            </a:r>
          </a:p>
        </p:txBody>
      </p:sp>
      <p:sp>
        <p:nvSpPr>
          <p:cNvPr id="24" name="Picture Placeholder 20">
            <a:extLst>
              <a:ext uri="{FF2B5EF4-FFF2-40B4-BE49-F238E27FC236}">
                <a16:creationId xmlns:a16="http://schemas.microsoft.com/office/drawing/2014/main" id="{BF014A06-7AE6-44FE-91E3-FEB7684D9BC5}"/>
              </a:ext>
            </a:extLst>
          </p:cNvPr>
          <p:cNvSpPr>
            <a:spLocks noGrp="1"/>
          </p:cNvSpPr>
          <p:nvPr>
            <p:ph type="pic" sz="quarter" idx="14" hasCustomPrompt="1"/>
          </p:nvPr>
        </p:nvSpPr>
        <p:spPr>
          <a:xfrm>
            <a:off x="539750" y="3565525"/>
            <a:ext cx="3606800" cy="2860675"/>
          </a:xfrm>
          <a:prstGeom prst="rect">
            <a:avLst/>
          </a:prstGeom>
        </p:spPr>
        <p:txBody>
          <a:bodyPr/>
          <a:lstStyle>
            <a:lvl1pPr marL="0" indent="0" algn="ctr">
              <a:buNone/>
              <a:defRPr sz="2000"/>
            </a:lvl1pPr>
          </a:lstStyle>
          <a:p>
            <a:r>
              <a:rPr lang="en-US"/>
              <a:t>Insert photo here</a:t>
            </a:r>
          </a:p>
        </p:txBody>
      </p:sp>
      <p:sp>
        <p:nvSpPr>
          <p:cNvPr id="15" name="Content Placeholder 2">
            <a:extLst>
              <a:ext uri="{FF2B5EF4-FFF2-40B4-BE49-F238E27FC236}">
                <a16:creationId xmlns:a16="http://schemas.microsoft.com/office/drawing/2014/main" id="{A083020B-D4FB-4832-A179-A12C19793D99}"/>
              </a:ext>
            </a:extLst>
          </p:cNvPr>
          <p:cNvSpPr>
            <a:spLocks noGrp="1"/>
          </p:cNvSpPr>
          <p:nvPr>
            <p:ph idx="1"/>
          </p:nvPr>
        </p:nvSpPr>
        <p:spPr>
          <a:xfrm>
            <a:off x="5446144" y="2794959"/>
            <a:ext cx="4856441" cy="2877746"/>
          </a:xfrm>
          <a:prstGeom prst="rect">
            <a:avLst/>
          </a:prstGeom>
        </p:spPr>
        <p:txBody>
          <a:bodyPr/>
          <a:lstStyle>
            <a:lvl1pPr marL="0" indent="0">
              <a:lnSpc>
                <a:spcPct val="100000"/>
              </a:lnSpc>
              <a:buNone/>
              <a:defRPr sz="2000"/>
            </a:lvl1pPr>
          </a:lstStyle>
          <a:p>
            <a:endParaRPr lang="en-US"/>
          </a:p>
        </p:txBody>
      </p:sp>
      <p:sp>
        <p:nvSpPr>
          <p:cNvPr id="26" name="Footer Placeholder 4">
            <a:extLst>
              <a:ext uri="{FF2B5EF4-FFF2-40B4-BE49-F238E27FC236}">
                <a16:creationId xmlns:a16="http://schemas.microsoft.com/office/drawing/2014/main" id="{E4C44237-91BD-4719-B8CD-6872D6B5F833}"/>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18" name="Date Placeholder 3">
            <a:extLst>
              <a:ext uri="{FF2B5EF4-FFF2-40B4-BE49-F238E27FC236}">
                <a16:creationId xmlns:a16="http://schemas.microsoft.com/office/drawing/2014/main" id="{CFFD0E8B-3567-4411-BD34-4E23A53056F0}"/>
              </a:ext>
            </a:extLst>
          </p:cNvPr>
          <p:cNvSpPr>
            <a:spLocks noGrp="1"/>
          </p:cNvSpPr>
          <p:nvPr>
            <p:ph type="dt" sz="half" idx="10"/>
          </p:nvPr>
        </p:nvSpPr>
        <p:spPr>
          <a:xfrm>
            <a:off x="5286544" y="6140304"/>
            <a:ext cx="4837555" cy="287075"/>
          </a:xfrm>
          <a:prstGeom prst="rect">
            <a:avLst/>
          </a:prstGeom>
        </p:spPr>
        <p:txBody>
          <a:bodyPr/>
          <a:lstStyle>
            <a:lvl1pPr>
              <a:defRPr sz="1100" spc="300" baseline="0">
                <a:solidFill>
                  <a:schemeClr val="accent1"/>
                </a:solidFill>
              </a:defRPr>
            </a:lvl1pPr>
          </a:lstStyle>
          <a:p>
            <a:r>
              <a:rPr lang="en-US"/>
              <a:t>2/4/20XX</a:t>
            </a:r>
          </a:p>
        </p:txBody>
      </p:sp>
      <p:sp>
        <p:nvSpPr>
          <p:cNvPr id="27" name="Slide Number Placeholder 5">
            <a:extLst>
              <a:ext uri="{FF2B5EF4-FFF2-40B4-BE49-F238E27FC236}">
                <a16:creationId xmlns:a16="http://schemas.microsoft.com/office/drawing/2014/main" id="{13E6DE9C-E7EB-437D-B94C-9A0FCBB918D0}"/>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553290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1">
            <a:alpha val="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52EDCA6-1225-4B6A-A472-B6CA4F087E9C}"/>
              </a:ext>
              <a:ext uri="{C183D7F6-B498-43B3-948B-1728B52AA6E4}">
                <adec:decorative xmlns:adec="http://schemas.microsoft.com/office/drawing/2017/decorative" val="1"/>
              </a:ext>
            </a:extLst>
          </p:cNvPr>
          <p:cNvSpPr/>
          <p:nvPr userDrawn="1"/>
        </p:nvSpPr>
        <p:spPr>
          <a:xfrm>
            <a:off x="6794205" y="334928"/>
            <a:ext cx="5030049"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6">
            <a:extLst>
              <a:ext uri="{FF2B5EF4-FFF2-40B4-BE49-F238E27FC236}">
                <a16:creationId xmlns:a16="http://schemas.microsoft.com/office/drawing/2014/main" id="{8DB24CC9-9982-48F5-AC84-8BC798647341}"/>
              </a:ext>
            </a:extLst>
          </p:cNvPr>
          <p:cNvSpPr>
            <a:spLocks noGrp="1"/>
          </p:cNvSpPr>
          <p:nvPr>
            <p:ph type="ctrTitle"/>
          </p:nvPr>
        </p:nvSpPr>
        <p:spPr>
          <a:xfrm>
            <a:off x="7104444" y="2402613"/>
            <a:ext cx="3282184" cy="3331867"/>
          </a:xfrm>
          <a:prstGeom prst="rect">
            <a:avLst/>
          </a:prstGeom>
        </p:spPr>
        <p:txBody>
          <a:bodyPr anchor="b">
            <a:normAutofit/>
          </a:bodyPr>
          <a:lstStyle/>
          <a:p>
            <a:pPr algn="l"/>
            <a:endParaRPr lang="en-US" sz="4000"/>
          </a:p>
        </p:txBody>
      </p:sp>
      <p:sp>
        <p:nvSpPr>
          <p:cNvPr id="14" name="Subtitle 7">
            <a:extLst>
              <a:ext uri="{FF2B5EF4-FFF2-40B4-BE49-F238E27FC236}">
                <a16:creationId xmlns:a16="http://schemas.microsoft.com/office/drawing/2014/main" id="{FC99F065-85FB-4119-8563-EBEBA19D89D8}"/>
              </a:ext>
            </a:extLst>
          </p:cNvPr>
          <p:cNvSpPr>
            <a:spLocks noGrp="1"/>
          </p:cNvSpPr>
          <p:nvPr>
            <p:ph type="subTitle" idx="1"/>
          </p:nvPr>
        </p:nvSpPr>
        <p:spPr>
          <a:xfrm>
            <a:off x="7104444" y="703687"/>
            <a:ext cx="3282183" cy="866380"/>
          </a:xfrm>
          <a:prstGeom prst="rect">
            <a:avLst/>
          </a:prstGeom>
        </p:spPr>
        <p:txBody>
          <a:bodyPr anchor="ctr">
            <a:normAutofit/>
          </a:bodyPr>
          <a:lstStyle>
            <a:lvl1pPr marL="0" indent="0">
              <a:lnSpc>
                <a:spcPct val="100000"/>
              </a:lnSpc>
              <a:buNone/>
              <a:defRPr/>
            </a:lvl1pPr>
          </a:lstStyle>
          <a:p>
            <a:pPr algn="l"/>
            <a:endParaRPr lang="en-US" sz="1800"/>
          </a:p>
        </p:txBody>
      </p:sp>
      <p:sp>
        <p:nvSpPr>
          <p:cNvPr id="24" name="Picture Placeholder 22">
            <a:extLst>
              <a:ext uri="{FF2B5EF4-FFF2-40B4-BE49-F238E27FC236}">
                <a16:creationId xmlns:a16="http://schemas.microsoft.com/office/drawing/2014/main" id="{FF4E34A6-68BF-4D27-92C8-14198687EA10}"/>
              </a:ext>
            </a:extLst>
          </p:cNvPr>
          <p:cNvSpPr>
            <a:spLocks noGrp="1"/>
          </p:cNvSpPr>
          <p:nvPr>
            <p:ph type="pic" sz="quarter" idx="13" hasCustomPrompt="1"/>
          </p:nvPr>
        </p:nvSpPr>
        <p:spPr>
          <a:xfrm>
            <a:off x="0" y="0"/>
            <a:ext cx="6426200" cy="6858000"/>
          </a:xfrm>
          <a:prstGeom prst="rect">
            <a:avLst/>
          </a:prstGeom>
        </p:spPr>
        <p:txBody>
          <a:bodyPr/>
          <a:lstStyle>
            <a:lvl1pPr marL="0" indent="0" algn="ctr">
              <a:buNone/>
              <a:defRPr sz="2000"/>
            </a:lvl1pPr>
          </a:lstStyle>
          <a:p>
            <a:r>
              <a:rPr lang="en-US"/>
              <a:t>Insert photo here</a:t>
            </a:r>
          </a:p>
        </p:txBody>
      </p:sp>
      <p:cxnSp>
        <p:nvCxnSpPr>
          <p:cNvPr id="16" name="Straight Connector 15">
            <a:extLst>
              <a:ext uri="{FF2B5EF4-FFF2-40B4-BE49-F238E27FC236}">
                <a16:creationId xmlns:a16="http://schemas.microsoft.com/office/drawing/2014/main" id="{36E17047-5589-496A-9175-01C0DBED9CF4}"/>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ED5E6EB-5885-4136-82DD-79A4C7BC7B75}"/>
              </a:ext>
              <a:ext uri="{C183D7F6-B498-43B3-948B-1728B52AA6E4}">
                <adec:decorative xmlns:adec="http://schemas.microsoft.com/office/drawing/2017/decorative" val="1"/>
              </a:ext>
            </a:extLst>
          </p:cNvPr>
          <p:cNvCxnSpPr>
            <a:cxnSpLocks/>
          </p:cNvCxnSpPr>
          <p:nvPr userDrawn="1"/>
        </p:nvCxnSpPr>
        <p:spPr>
          <a:xfrm>
            <a:off x="6794205" y="1905000"/>
            <a:ext cx="39544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FFDBF2-9C31-41E2-AFC9-6F582160E664}"/>
              </a:ext>
              <a:ext uri="{C183D7F6-B498-43B3-948B-1728B52AA6E4}">
                <adec:decorative xmlns:adec="http://schemas.microsoft.com/office/drawing/2017/decorative" val="1"/>
              </a:ext>
            </a:extLst>
          </p:cNvPr>
          <p:cNvCxnSpPr>
            <a:cxnSpLocks/>
          </p:cNvCxnSpPr>
          <p:nvPr userDrawn="1"/>
        </p:nvCxnSpPr>
        <p:spPr>
          <a:xfrm>
            <a:off x="6794205" y="6047437"/>
            <a:ext cx="39544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502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alpha val="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7752C32-FE88-461A-A320-F0FF6450CAB2}"/>
              </a:ext>
              <a:ext uri="{C183D7F6-B498-43B3-948B-1728B52AA6E4}">
                <adec:decorative xmlns:adec="http://schemas.microsoft.com/office/drawing/2017/decorative" val="1"/>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2">
            <a:extLst>
              <a:ext uri="{FF2B5EF4-FFF2-40B4-BE49-F238E27FC236}">
                <a16:creationId xmlns:a16="http://schemas.microsoft.com/office/drawing/2014/main" id="{4A9995F5-BBA7-47BE-B414-1E91F5CC6930}"/>
              </a:ext>
            </a:extLst>
          </p:cNvPr>
          <p:cNvSpPr>
            <a:spLocks noGrp="1"/>
          </p:cNvSpPr>
          <p:nvPr>
            <p:ph type="title"/>
          </p:nvPr>
        </p:nvSpPr>
        <p:spPr>
          <a:xfrm>
            <a:off x="838199" y="545914"/>
            <a:ext cx="9527275" cy="1241944"/>
          </a:xfrm>
          <a:prstGeom prst="rect">
            <a:avLst/>
          </a:prstGeom>
        </p:spPr>
        <p:txBody>
          <a:bodyPr anchor="ctr"/>
          <a:lstStyle/>
          <a:p>
            <a:endParaRPr lang="en-US"/>
          </a:p>
        </p:txBody>
      </p:sp>
      <p:sp>
        <p:nvSpPr>
          <p:cNvPr id="3" name="Content Placeholder 2">
            <a:extLst>
              <a:ext uri="{FF2B5EF4-FFF2-40B4-BE49-F238E27FC236}">
                <a16:creationId xmlns:a16="http://schemas.microsoft.com/office/drawing/2014/main" id="{092F6BC4-6132-432A-93A3-FC1CEC986E5A}"/>
              </a:ext>
            </a:extLst>
          </p:cNvPr>
          <p:cNvSpPr>
            <a:spLocks noGrp="1"/>
          </p:cNvSpPr>
          <p:nvPr>
            <p:ph sz="quarter" idx="13"/>
          </p:nvPr>
        </p:nvSpPr>
        <p:spPr>
          <a:xfrm>
            <a:off x="895350" y="2205038"/>
            <a:ext cx="9324975" cy="3551237"/>
          </a:xfrm>
          <a:prstGeom prst="rect">
            <a:avLst/>
          </a:prstGeom>
          <a:ln>
            <a:noFill/>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a:extLst>
              <a:ext uri="{FF2B5EF4-FFF2-40B4-BE49-F238E27FC236}">
                <a16:creationId xmlns:a16="http://schemas.microsoft.com/office/drawing/2014/main" id="{30AD1A4E-FF33-4D87-BF0D-0DA82DE2B86D}"/>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CB28AE0-B12D-46BB-8F35-EA3EAAC4ACCA}"/>
              </a:ext>
              <a:ext uri="{C183D7F6-B498-43B3-948B-1728B52AA6E4}">
                <adec:decorative xmlns:adec="http://schemas.microsoft.com/office/drawing/2017/decorative" val="1"/>
              </a:ext>
            </a:extLst>
          </p:cNvPr>
          <p:cNvCxnSpPr>
            <a:cxnSpLocks/>
          </p:cNvCxnSpPr>
          <p:nvPr userDrawn="1"/>
        </p:nvCxnSpPr>
        <p:spPr>
          <a:xfrm>
            <a:off x="373060"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8852653-B024-4EEC-BEFB-852B6A60C5E5}"/>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141E53DE-0FDA-443A-BF04-E586CAE9A6F6}"/>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5" name="Date Placeholder 3">
            <a:extLst>
              <a:ext uri="{FF2B5EF4-FFF2-40B4-BE49-F238E27FC236}">
                <a16:creationId xmlns:a16="http://schemas.microsoft.com/office/drawing/2014/main" id="{2E6870CF-EB0F-47B3-B772-2F41E7F99DBA}"/>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7" name="Slide Number Placeholder 5">
            <a:extLst>
              <a:ext uri="{FF2B5EF4-FFF2-40B4-BE49-F238E27FC236}">
                <a16:creationId xmlns:a16="http://schemas.microsoft.com/office/drawing/2014/main" id="{3F934B96-6828-4DE6-80D3-EDDDEE5545E8}"/>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235358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accent1">
            <a:alpha val="5000"/>
          </a:schemeClr>
        </a:solidFill>
        <a:effectLst/>
      </p:bgPr>
    </p:bg>
    <p:spTree>
      <p:nvGrpSpPr>
        <p:cNvPr id="1" name=""/>
        <p:cNvGrpSpPr/>
        <p:nvPr/>
      </p:nvGrpSpPr>
      <p:grpSpPr>
        <a:xfrm>
          <a:off x="0" y="0"/>
          <a:ext cx="0" cy="0"/>
          <a:chOff x="0" y="0"/>
          <a:chExt cx="0" cy="0"/>
        </a:xfrm>
      </p:grpSpPr>
      <p:sp>
        <p:nvSpPr>
          <p:cNvPr id="7" name="Title 12">
            <a:extLst>
              <a:ext uri="{FF2B5EF4-FFF2-40B4-BE49-F238E27FC236}">
                <a16:creationId xmlns:a16="http://schemas.microsoft.com/office/drawing/2014/main" id="{11C5B995-EBCD-4B5D-955D-DAE03BEF9C39}"/>
              </a:ext>
            </a:extLst>
          </p:cNvPr>
          <p:cNvSpPr>
            <a:spLocks noGrp="1"/>
          </p:cNvSpPr>
          <p:nvPr>
            <p:ph type="title"/>
          </p:nvPr>
        </p:nvSpPr>
        <p:spPr>
          <a:xfrm>
            <a:off x="838199" y="545914"/>
            <a:ext cx="9527275" cy="1241944"/>
          </a:xfrm>
          <a:prstGeom prst="rect">
            <a:avLst/>
          </a:prstGeom>
        </p:spPr>
        <p:txBody>
          <a:bodyPr anchor="ctr"/>
          <a:lstStyle/>
          <a:p>
            <a:endParaRPr lang="en-US"/>
          </a:p>
        </p:txBody>
      </p:sp>
      <p:sp>
        <p:nvSpPr>
          <p:cNvPr id="3" name="Content Placeholder 2">
            <a:extLst>
              <a:ext uri="{FF2B5EF4-FFF2-40B4-BE49-F238E27FC236}">
                <a16:creationId xmlns:a16="http://schemas.microsoft.com/office/drawing/2014/main" id="{2163B95B-B1F7-4600-8D22-AD7A00C4ADD7}"/>
              </a:ext>
            </a:extLst>
          </p:cNvPr>
          <p:cNvSpPr>
            <a:spLocks noGrp="1"/>
          </p:cNvSpPr>
          <p:nvPr>
            <p:ph sz="quarter" idx="13"/>
          </p:nvPr>
        </p:nvSpPr>
        <p:spPr>
          <a:xfrm>
            <a:off x="1220788" y="2322513"/>
            <a:ext cx="8662987" cy="33099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EDAD992-CC5C-43EA-8C97-C2036BFDD082}"/>
              </a:ext>
              <a:ext uri="{C183D7F6-B498-43B3-948B-1728B52AA6E4}">
                <adec:decorative xmlns:adec="http://schemas.microsoft.com/office/drawing/2017/decorative" val="1"/>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874C5C62-3452-49AD-97D2-1EE2273CBC2C}"/>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D0B5122-602C-4BB8-BD04-40CC2A3138C7}"/>
              </a:ext>
              <a:ext uri="{C183D7F6-B498-43B3-948B-1728B52AA6E4}">
                <adec:decorative xmlns:adec="http://schemas.microsoft.com/office/drawing/2017/decorative" val="1"/>
              </a:ext>
            </a:extLst>
          </p:cNvPr>
          <p:cNvCxnSpPr>
            <a:cxnSpLocks/>
          </p:cNvCxnSpPr>
          <p:nvPr userDrawn="1"/>
        </p:nvCxnSpPr>
        <p:spPr>
          <a:xfrm>
            <a:off x="373060"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51F98C5-DCA3-4AAC-8C7E-58B638FED78C}"/>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44670FE8-87E8-4FE2-B437-4F3954E965AF}"/>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14" name="Date Placeholder 3">
            <a:extLst>
              <a:ext uri="{FF2B5EF4-FFF2-40B4-BE49-F238E27FC236}">
                <a16:creationId xmlns:a16="http://schemas.microsoft.com/office/drawing/2014/main" id="{C687079D-53C7-4BBC-A843-6315E4C76996}"/>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16" name="Slide Number Placeholder 5">
            <a:extLst>
              <a:ext uri="{FF2B5EF4-FFF2-40B4-BE49-F238E27FC236}">
                <a16:creationId xmlns:a16="http://schemas.microsoft.com/office/drawing/2014/main" id="{2924DBA1-0E30-4F9F-9F9A-82AED5465F52}"/>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157259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alpha val="5000"/>
          </a:schemeClr>
        </a:solidFill>
        <a:effectLst/>
      </p:bgPr>
    </p:bg>
    <p:spTree>
      <p:nvGrpSpPr>
        <p:cNvPr id="1" name=""/>
        <p:cNvGrpSpPr/>
        <p:nvPr/>
      </p:nvGrpSpPr>
      <p:grpSpPr>
        <a:xfrm>
          <a:off x="0" y="0"/>
          <a:ext cx="0" cy="0"/>
          <a:chOff x="0" y="0"/>
          <a:chExt cx="0" cy="0"/>
        </a:xfrm>
      </p:grpSpPr>
      <p:sp>
        <p:nvSpPr>
          <p:cNvPr id="11" name="Picture Placeholder 9">
            <a:extLst>
              <a:ext uri="{FF2B5EF4-FFF2-40B4-BE49-F238E27FC236}">
                <a16:creationId xmlns:a16="http://schemas.microsoft.com/office/drawing/2014/main" id="{D743B0E5-41F6-44A3-8E2A-28BC3ED8DD13}"/>
              </a:ext>
            </a:extLst>
          </p:cNvPr>
          <p:cNvSpPr>
            <a:spLocks noGrp="1"/>
          </p:cNvSpPr>
          <p:nvPr>
            <p:ph type="pic" sz="quarter" idx="10" hasCustomPrompt="1"/>
          </p:nvPr>
        </p:nvSpPr>
        <p:spPr>
          <a:xfrm>
            <a:off x="0" y="0"/>
            <a:ext cx="12192000" cy="6858000"/>
          </a:xfrm>
          <a:prstGeom prst="rect">
            <a:avLst/>
          </a:prstGeom>
          <a:noFill/>
        </p:spPr>
        <p:txBody>
          <a:bodyPr/>
          <a:lstStyle>
            <a:lvl1pPr marL="0" indent="0" algn="ctr">
              <a:buNone/>
              <a:defRPr/>
            </a:lvl1pPr>
          </a:lstStyle>
          <a:p>
            <a:r>
              <a:rPr lang="en-US"/>
              <a:t>Insert photo here</a:t>
            </a:r>
          </a:p>
        </p:txBody>
      </p:sp>
      <p:sp>
        <p:nvSpPr>
          <p:cNvPr id="12" name="Title 1">
            <a:extLst>
              <a:ext uri="{FF2B5EF4-FFF2-40B4-BE49-F238E27FC236}">
                <a16:creationId xmlns:a16="http://schemas.microsoft.com/office/drawing/2014/main" id="{34B22C98-8755-4B60-9158-1AFC81BF0F7D}"/>
              </a:ext>
            </a:extLst>
          </p:cNvPr>
          <p:cNvSpPr>
            <a:spLocks noGrp="1"/>
          </p:cNvSpPr>
          <p:nvPr>
            <p:ph type="ctrTitle"/>
          </p:nvPr>
        </p:nvSpPr>
        <p:spPr>
          <a:xfrm>
            <a:off x="7580671" y="723672"/>
            <a:ext cx="2915296" cy="3884668"/>
          </a:xfrm>
          <a:prstGeom prst="rect">
            <a:avLst/>
          </a:prstGeom>
        </p:spPr>
        <p:txBody>
          <a:bodyPr anchor="t">
            <a:normAutofit/>
          </a:bodyPr>
          <a:lstStyle>
            <a:lvl1pPr>
              <a:lnSpc>
                <a:spcPct val="100000"/>
              </a:lnSpc>
              <a:defRPr>
                <a:solidFill>
                  <a:schemeClr val="tx1"/>
                </a:solidFill>
                <a:effectLst>
                  <a:outerShdw blurRad="50800" dist="38100" dir="2700000" algn="tl" rotWithShape="0">
                    <a:prstClr val="black">
                      <a:alpha val="40000"/>
                    </a:prstClr>
                  </a:outerShdw>
                </a:effectLst>
              </a:defRPr>
            </a:lvl1pPr>
          </a:lstStyle>
          <a:p>
            <a:pPr algn="l"/>
            <a:endParaRPr lang="en-US" sz="4000">
              <a:solidFill>
                <a:srgbClr val="FFFFFF"/>
              </a:solidFill>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3BCF9F40-31A0-4D50-B709-3BDA45863894}"/>
              </a:ext>
            </a:extLst>
          </p:cNvPr>
          <p:cNvSpPr>
            <a:spLocks noGrp="1"/>
          </p:cNvSpPr>
          <p:nvPr>
            <p:ph type="body" sz="quarter" idx="14" hasCustomPrompt="1"/>
          </p:nvPr>
        </p:nvSpPr>
        <p:spPr>
          <a:xfrm>
            <a:off x="7580313" y="5005388"/>
            <a:ext cx="3609975" cy="850900"/>
          </a:xfrm>
          <a:prstGeom prst="rect">
            <a:avLst/>
          </a:prstGeom>
        </p:spPr>
        <p:txBody>
          <a:bodyPr anchor="b"/>
          <a:lstStyle>
            <a:lvl1pPr marL="0" indent="0">
              <a:buNone/>
              <a:defRPr sz="2800">
                <a:solidFill>
                  <a:schemeClr val="tx1"/>
                </a:solidFill>
                <a:effectLst>
                  <a:outerShdw blurRad="38100" dist="38100" dir="2700000" algn="tl">
                    <a:srgbClr val="000000">
                      <a:alpha val="43137"/>
                    </a:srgbClr>
                  </a:outerShdw>
                </a:effectLst>
              </a:defRPr>
            </a:lvl1pPr>
            <a:lvl2pPr marL="457200" indent="0">
              <a:buNone/>
              <a:defRPr>
                <a:solidFill>
                  <a:schemeClr val="bg1"/>
                </a:solidFill>
                <a:effectLst>
                  <a:outerShdw blurRad="38100" dist="38100" dir="2700000" algn="tl">
                    <a:srgbClr val="000000">
                      <a:alpha val="43137"/>
                    </a:srgbClr>
                  </a:outerShdw>
                </a:effectLst>
              </a:defRPr>
            </a:lvl2pPr>
            <a:lvl3pPr marL="914400" indent="0">
              <a:buNone/>
              <a:defRPr>
                <a:solidFill>
                  <a:schemeClr val="bg1"/>
                </a:solidFill>
                <a:effectLst>
                  <a:outerShdw blurRad="38100" dist="38100" dir="2700000" algn="tl">
                    <a:srgbClr val="000000">
                      <a:alpha val="43137"/>
                    </a:srgbClr>
                  </a:outerShdw>
                </a:effectLst>
              </a:defRPr>
            </a:lvl3pPr>
            <a:lvl4pPr marL="1371600" indent="0">
              <a:buNone/>
              <a:defRPr>
                <a:solidFill>
                  <a:schemeClr val="bg1"/>
                </a:solidFill>
                <a:effectLst>
                  <a:outerShdw blurRad="38100" dist="38100" dir="2700000" algn="tl">
                    <a:srgbClr val="000000">
                      <a:alpha val="43137"/>
                    </a:srgbClr>
                  </a:outerShdw>
                </a:effectLst>
              </a:defRPr>
            </a:lvl4pPr>
            <a:lvl5pPr marL="1828800" indent="0">
              <a:buNone/>
              <a:defRPr>
                <a:solidFill>
                  <a:schemeClr val="bg1"/>
                </a:solidFill>
                <a:effectLst>
                  <a:outerShdw blurRad="38100" dist="38100" dir="2700000" algn="tl">
                    <a:srgbClr val="000000">
                      <a:alpha val="43137"/>
                    </a:srgbClr>
                  </a:outerShdw>
                </a:effectLst>
              </a:defRPr>
            </a:lvl5pPr>
          </a:lstStyle>
          <a:p>
            <a:pPr lvl="0"/>
            <a:r>
              <a:rPr lang="en-US"/>
              <a:t>Click to add subtitle</a:t>
            </a:r>
          </a:p>
        </p:txBody>
      </p:sp>
      <p:sp>
        <p:nvSpPr>
          <p:cNvPr id="15" name="Date Placeholder 3">
            <a:extLst>
              <a:ext uri="{FF2B5EF4-FFF2-40B4-BE49-F238E27FC236}">
                <a16:creationId xmlns:a16="http://schemas.microsoft.com/office/drawing/2014/main" id="{440AD8D6-0F07-4B79-B048-610E30571A87}"/>
              </a:ext>
            </a:extLst>
          </p:cNvPr>
          <p:cNvSpPr>
            <a:spLocks noGrp="1"/>
          </p:cNvSpPr>
          <p:nvPr>
            <p:ph type="dt" sz="half" idx="12"/>
          </p:nvPr>
        </p:nvSpPr>
        <p:spPr>
          <a:xfrm>
            <a:off x="7580670" y="6112465"/>
            <a:ext cx="3009660" cy="314914"/>
          </a:xfrm>
          <a:prstGeom prst="rect">
            <a:avLst/>
          </a:prstGeom>
        </p:spPr>
        <p:txBody>
          <a:bodyPr/>
          <a:lstStyle>
            <a:lvl1pPr>
              <a:defRPr sz="1100" spc="300" baseline="0">
                <a:solidFill>
                  <a:schemeClr val="tx1"/>
                </a:solidFill>
                <a:effectLst>
                  <a:outerShdw blurRad="38100" dist="38100" dir="2700000" algn="tl">
                    <a:srgbClr val="000000">
                      <a:alpha val="43137"/>
                    </a:srgbClr>
                  </a:outerShdw>
                </a:effectLst>
              </a:defRPr>
            </a:lvl1pPr>
          </a:lstStyle>
          <a:p>
            <a:r>
              <a:rPr lang="en-US"/>
              <a:t>2/4/20XX</a:t>
            </a:r>
          </a:p>
        </p:txBody>
      </p:sp>
      <p:sp>
        <p:nvSpPr>
          <p:cNvPr id="18" name="Footer Placeholder 4">
            <a:extLst>
              <a:ext uri="{FF2B5EF4-FFF2-40B4-BE49-F238E27FC236}">
                <a16:creationId xmlns:a16="http://schemas.microsoft.com/office/drawing/2014/main" id="{EA2E68FD-8458-4B08-AD7F-9BF9B1EF2BDE}"/>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tx1"/>
                </a:solidFill>
                <a:effectLst>
                  <a:outerShdw blurRad="38100" dist="38100" dir="2700000" algn="tl">
                    <a:srgbClr val="000000">
                      <a:alpha val="43137"/>
                    </a:srgbClr>
                  </a:outerShdw>
                </a:effectLst>
              </a:defRPr>
            </a:lvl1pPr>
          </a:lstStyle>
          <a:p>
            <a:r>
              <a:rPr lang="en-US"/>
              <a:t>PRESENTATION TITLE</a:t>
            </a:r>
          </a:p>
        </p:txBody>
      </p:sp>
      <p:sp>
        <p:nvSpPr>
          <p:cNvPr id="9" name="Slide Number Placeholder 5">
            <a:extLst>
              <a:ext uri="{FF2B5EF4-FFF2-40B4-BE49-F238E27FC236}">
                <a16:creationId xmlns:a16="http://schemas.microsoft.com/office/drawing/2014/main" id="{9643E7FC-72BA-4410-BEEB-6E6C1A04092A}"/>
              </a:ext>
            </a:extLst>
          </p:cNvPr>
          <p:cNvSpPr>
            <a:spLocks noGrp="1"/>
          </p:cNvSpPr>
          <p:nvPr>
            <p:ph type="sldNum" sz="quarter" idx="13"/>
          </p:nvPr>
        </p:nvSpPr>
        <p:spPr>
          <a:xfrm>
            <a:off x="10821701" y="5672706"/>
            <a:ext cx="951908" cy="754673"/>
          </a:xfrm>
          <a:prstGeom prst="rect">
            <a:avLst/>
          </a:prstGeom>
        </p:spPr>
        <p:txBody>
          <a:bodyPr/>
          <a:lstStyle>
            <a:lvl1pPr algn="ctr">
              <a:defRPr sz="3600" b="1">
                <a:solidFill>
                  <a:schemeClr val="tx1"/>
                </a:solidFill>
                <a:effectLst>
                  <a:outerShdw blurRad="38100" dist="38100" dir="2700000" algn="tl">
                    <a:srgbClr val="000000">
                      <a:alpha val="43137"/>
                    </a:srgbClr>
                  </a:outerShdw>
                </a:effectLst>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31576822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accent1">
            <a:alpha val="5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3D8125C-8233-4C72-8983-CC6990AA5BEB}"/>
              </a:ext>
              <a:ext uri="{C183D7F6-B498-43B3-948B-1728B52AA6E4}">
                <adec:decorative xmlns:adec="http://schemas.microsoft.com/office/drawing/2017/decorative" val="1"/>
              </a:ext>
            </a:extLst>
          </p:cNvPr>
          <p:cNvSpPr/>
          <p:nvPr userDrawn="1"/>
        </p:nvSpPr>
        <p:spPr>
          <a:xfrm>
            <a:off x="370402" y="334926"/>
            <a:ext cx="10380953" cy="417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2">
            <a:extLst>
              <a:ext uri="{FF2B5EF4-FFF2-40B4-BE49-F238E27FC236}">
                <a16:creationId xmlns:a16="http://schemas.microsoft.com/office/drawing/2014/main" id="{CA81BCE9-F7ED-4154-818A-7F69921598BC}"/>
              </a:ext>
            </a:extLst>
          </p:cNvPr>
          <p:cNvSpPr>
            <a:spLocks noGrp="1"/>
          </p:cNvSpPr>
          <p:nvPr>
            <p:ph type="title"/>
          </p:nvPr>
        </p:nvSpPr>
        <p:spPr>
          <a:xfrm>
            <a:off x="838199" y="4801017"/>
            <a:ext cx="9428265" cy="1046560"/>
          </a:xfrm>
          <a:prstGeom prst="rect">
            <a:avLst/>
          </a:prstGeom>
        </p:spPr>
        <p:txBody>
          <a:bodyPr anchor="ctr">
            <a:normAutofit/>
          </a:bodyPr>
          <a:lstStyle/>
          <a:p>
            <a:endParaRPr lang="en-US"/>
          </a:p>
        </p:txBody>
      </p:sp>
      <p:sp>
        <p:nvSpPr>
          <p:cNvPr id="5" name="Content Placeholder 4">
            <a:extLst>
              <a:ext uri="{FF2B5EF4-FFF2-40B4-BE49-F238E27FC236}">
                <a16:creationId xmlns:a16="http://schemas.microsoft.com/office/drawing/2014/main" id="{296E1EF7-8C88-414A-8D08-EAFDCD96F1B9}"/>
              </a:ext>
            </a:extLst>
          </p:cNvPr>
          <p:cNvSpPr>
            <a:spLocks noGrp="1"/>
          </p:cNvSpPr>
          <p:nvPr>
            <p:ph sz="quarter" idx="13"/>
          </p:nvPr>
        </p:nvSpPr>
        <p:spPr>
          <a:xfrm>
            <a:off x="715963" y="733425"/>
            <a:ext cx="9672637" cy="3462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Date Placeholder 3">
            <a:extLst>
              <a:ext uri="{FF2B5EF4-FFF2-40B4-BE49-F238E27FC236}">
                <a16:creationId xmlns:a16="http://schemas.microsoft.com/office/drawing/2014/main" id="{FB3EF423-89DD-47EF-9342-BC2A8CBF27BF}"/>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0" name="Footer Placeholder 4">
            <a:extLst>
              <a:ext uri="{FF2B5EF4-FFF2-40B4-BE49-F238E27FC236}">
                <a16:creationId xmlns:a16="http://schemas.microsoft.com/office/drawing/2014/main" id="{188177DA-D5BB-4C3D-A00E-3C5A7764E273}"/>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3C4F7893-0371-48EA-AB08-2B24C9C5FDA1}"/>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3" name="Group 2">
            <a:extLst>
              <a:ext uri="{FF2B5EF4-FFF2-40B4-BE49-F238E27FC236}">
                <a16:creationId xmlns:a16="http://schemas.microsoft.com/office/drawing/2014/main" id="{66F0C034-6B76-4E63-BF15-7D8B798FD3D2}"/>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cxnSp>
          <p:nvCxnSpPr>
            <p:cNvPr id="14" name="Straight Connector 13">
              <a:extLst>
                <a:ext uri="{FF2B5EF4-FFF2-40B4-BE49-F238E27FC236}">
                  <a16:creationId xmlns:a16="http://schemas.microsoft.com/office/drawing/2014/main" id="{D8CFBFD4-AE67-4CC7-B3B9-1A908309B2F9}"/>
                </a:ext>
                <a:ext uri="{C183D7F6-B498-43B3-948B-1728B52AA6E4}">
                  <adec:decorative xmlns:adec="http://schemas.microsoft.com/office/drawing/2017/decorative" val="1"/>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B9AC58E-84E8-4925-911F-647770530489}"/>
                </a:ext>
                <a:ext uri="{C183D7F6-B498-43B3-948B-1728B52AA6E4}">
                  <adec:decorative xmlns:adec="http://schemas.microsoft.com/office/drawing/2017/decorative" val="1"/>
                </a:ext>
              </a:extLst>
            </p:cNvPr>
            <p:cNvCxnSpPr>
              <a:cxnSpLocks/>
            </p:cNvCxnSpPr>
            <p:nvPr userDrawn="1"/>
          </p:nvCxnSpPr>
          <p:spPr>
            <a:xfrm>
              <a:off x="373060" y="44958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0E585EE-2D3B-48F9-B374-A83E2C55A1DA}"/>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A8C1EDD-013F-4E61-AE1E-A91C9132BAB1}"/>
                </a:ext>
                <a:ext uri="{C183D7F6-B498-43B3-948B-1728B52AA6E4}">
                  <adec:decorative xmlns:adec="http://schemas.microsoft.com/office/drawing/2017/decorative" val="1"/>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79207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am">
    <p:bg>
      <p:bgPr>
        <a:solidFill>
          <a:schemeClr val="accent1">
            <a:alpha val="5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3D8125C-8233-4C72-8983-CC6990AA5BEB}"/>
              </a:ext>
              <a:ext uri="{C183D7F6-B498-43B3-948B-1728B52AA6E4}">
                <adec:decorative xmlns:adec="http://schemas.microsoft.com/office/drawing/2017/decorative" val="1"/>
              </a:ext>
            </a:extLst>
          </p:cNvPr>
          <p:cNvSpPr/>
          <p:nvPr userDrawn="1"/>
        </p:nvSpPr>
        <p:spPr>
          <a:xfrm>
            <a:off x="370402" y="334926"/>
            <a:ext cx="10380953" cy="417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2">
            <a:extLst>
              <a:ext uri="{FF2B5EF4-FFF2-40B4-BE49-F238E27FC236}">
                <a16:creationId xmlns:a16="http://schemas.microsoft.com/office/drawing/2014/main" id="{CA81BCE9-F7ED-4154-818A-7F69921598BC}"/>
              </a:ext>
            </a:extLst>
          </p:cNvPr>
          <p:cNvSpPr>
            <a:spLocks noGrp="1"/>
          </p:cNvSpPr>
          <p:nvPr>
            <p:ph type="title"/>
          </p:nvPr>
        </p:nvSpPr>
        <p:spPr>
          <a:xfrm>
            <a:off x="838199" y="4801017"/>
            <a:ext cx="9428265" cy="1046560"/>
          </a:xfrm>
          <a:prstGeom prst="rect">
            <a:avLst/>
          </a:prstGeom>
        </p:spPr>
        <p:txBody>
          <a:bodyPr anchor="ctr">
            <a:normAutofit/>
          </a:bodyPr>
          <a:lstStyle/>
          <a:p>
            <a:endParaRPr lang="en-US"/>
          </a:p>
        </p:txBody>
      </p:sp>
      <p:sp>
        <p:nvSpPr>
          <p:cNvPr id="22" name="Date Placeholder 3">
            <a:extLst>
              <a:ext uri="{FF2B5EF4-FFF2-40B4-BE49-F238E27FC236}">
                <a16:creationId xmlns:a16="http://schemas.microsoft.com/office/drawing/2014/main" id="{FB3EF423-89DD-47EF-9342-BC2A8CBF27BF}"/>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0" name="Footer Placeholder 4">
            <a:extLst>
              <a:ext uri="{FF2B5EF4-FFF2-40B4-BE49-F238E27FC236}">
                <a16:creationId xmlns:a16="http://schemas.microsoft.com/office/drawing/2014/main" id="{188177DA-D5BB-4C3D-A00E-3C5A7764E273}"/>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3C4F7893-0371-48EA-AB08-2B24C9C5FDA1}"/>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3" name="Group 2">
            <a:extLst>
              <a:ext uri="{FF2B5EF4-FFF2-40B4-BE49-F238E27FC236}">
                <a16:creationId xmlns:a16="http://schemas.microsoft.com/office/drawing/2014/main" id="{66F0C034-6B76-4E63-BF15-7D8B798FD3D2}"/>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cxnSp>
          <p:nvCxnSpPr>
            <p:cNvPr id="14" name="Straight Connector 13">
              <a:extLst>
                <a:ext uri="{FF2B5EF4-FFF2-40B4-BE49-F238E27FC236}">
                  <a16:creationId xmlns:a16="http://schemas.microsoft.com/office/drawing/2014/main" id="{D8CFBFD4-AE67-4CC7-B3B9-1A908309B2F9}"/>
                </a:ext>
                <a:ext uri="{C183D7F6-B498-43B3-948B-1728B52AA6E4}">
                  <adec:decorative xmlns:adec="http://schemas.microsoft.com/office/drawing/2017/decorative" val="1"/>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B9AC58E-84E8-4925-911F-647770530489}"/>
                </a:ext>
                <a:ext uri="{C183D7F6-B498-43B3-948B-1728B52AA6E4}">
                  <adec:decorative xmlns:adec="http://schemas.microsoft.com/office/drawing/2017/decorative" val="1"/>
                </a:ext>
              </a:extLst>
            </p:cNvPr>
            <p:cNvCxnSpPr>
              <a:cxnSpLocks/>
            </p:cNvCxnSpPr>
            <p:nvPr userDrawn="1"/>
          </p:nvCxnSpPr>
          <p:spPr>
            <a:xfrm>
              <a:off x="373060" y="44958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0E585EE-2D3B-48F9-B374-A83E2C55A1DA}"/>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A8C1EDD-013F-4E61-AE1E-A91C9132BAB1}"/>
                </a:ext>
                <a:ext uri="{C183D7F6-B498-43B3-948B-1728B52AA6E4}">
                  <adec:decorative xmlns:adec="http://schemas.microsoft.com/office/drawing/2017/decorative" val="1"/>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 Placeholder 4">
            <a:extLst>
              <a:ext uri="{FF2B5EF4-FFF2-40B4-BE49-F238E27FC236}">
                <a16:creationId xmlns:a16="http://schemas.microsoft.com/office/drawing/2014/main" id="{938C44DD-74B1-4AE9-B569-F63E2FEE9DAA}"/>
              </a:ext>
            </a:extLst>
          </p:cNvPr>
          <p:cNvSpPr>
            <a:spLocks noGrp="1"/>
          </p:cNvSpPr>
          <p:nvPr>
            <p:ph type="body" sz="quarter" idx="17" hasCustomPrompt="1"/>
          </p:nvPr>
        </p:nvSpPr>
        <p:spPr>
          <a:xfrm>
            <a:off x="121430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18" name="Text Placeholder 6">
            <a:extLst>
              <a:ext uri="{FF2B5EF4-FFF2-40B4-BE49-F238E27FC236}">
                <a16:creationId xmlns:a16="http://schemas.microsoft.com/office/drawing/2014/main" id="{0D24641D-27EE-4D95-AD1E-BDFB5EEC5CD6}"/>
              </a:ext>
            </a:extLst>
          </p:cNvPr>
          <p:cNvSpPr>
            <a:spLocks noGrp="1"/>
          </p:cNvSpPr>
          <p:nvPr>
            <p:ph type="body" sz="quarter" idx="18" hasCustomPrompt="1"/>
          </p:nvPr>
        </p:nvSpPr>
        <p:spPr>
          <a:xfrm>
            <a:off x="121430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
        <p:nvSpPr>
          <p:cNvPr id="31" name="Picture Placeholder 2">
            <a:extLst>
              <a:ext uri="{FF2B5EF4-FFF2-40B4-BE49-F238E27FC236}">
                <a16:creationId xmlns:a16="http://schemas.microsoft.com/office/drawing/2014/main" id="{A7B09AC0-8D4B-4493-83A5-9DB293447F45}"/>
              </a:ext>
            </a:extLst>
          </p:cNvPr>
          <p:cNvSpPr>
            <a:spLocks noGrp="1"/>
          </p:cNvSpPr>
          <p:nvPr>
            <p:ph type="pic" sz="quarter" idx="13"/>
          </p:nvPr>
        </p:nvSpPr>
        <p:spPr>
          <a:xfrm>
            <a:off x="1214307" y="1150281"/>
            <a:ext cx="1920240" cy="1920240"/>
          </a:xfrm>
          <a:prstGeom prst="rect">
            <a:avLst/>
          </a:prstGeom>
        </p:spPr>
        <p:txBody>
          <a:bodyPr/>
          <a:lstStyle/>
          <a:p>
            <a:endParaRPr lang="en-US"/>
          </a:p>
        </p:txBody>
      </p:sp>
      <p:sp>
        <p:nvSpPr>
          <p:cNvPr id="32" name="Picture Placeholder 2">
            <a:extLst>
              <a:ext uri="{FF2B5EF4-FFF2-40B4-BE49-F238E27FC236}">
                <a16:creationId xmlns:a16="http://schemas.microsoft.com/office/drawing/2014/main" id="{C630C593-1E71-40BF-AA71-DFBE60648631}"/>
              </a:ext>
            </a:extLst>
          </p:cNvPr>
          <p:cNvSpPr>
            <a:spLocks noGrp="1"/>
          </p:cNvSpPr>
          <p:nvPr>
            <p:ph type="pic" sz="quarter" idx="19"/>
          </p:nvPr>
        </p:nvSpPr>
        <p:spPr>
          <a:xfrm>
            <a:off x="3467147" y="1151688"/>
            <a:ext cx="1920240" cy="1920240"/>
          </a:xfrm>
          <a:prstGeom prst="rect">
            <a:avLst/>
          </a:prstGeom>
        </p:spPr>
        <p:txBody>
          <a:bodyPr/>
          <a:lstStyle/>
          <a:p>
            <a:endParaRPr lang="en-US"/>
          </a:p>
        </p:txBody>
      </p:sp>
      <p:sp>
        <p:nvSpPr>
          <p:cNvPr id="33" name="Picture Placeholder 2">
            <a:extLst>
              <a:ext uri="{FF2B5EF4-FFF2-40B4-BE49-F238E27FC236}">
                <a16:creationId xmlns:a16="http://schemas.microsoft.com/office/drawing/2014/main" id="{2E684EF2-E9E7-44F1-922E-CD8D8B600D20}"/>
              </a:ext>
            </a:extLst>
          </p:cNvPr>
          <p:cNvSpPr>
            <a:spLocks noGrp="1"/>
          </p:cNvSpPr>
          <p:nvPr>
            <p:ph type="pic" sz="quarter" idx="20"/>
          </p:nvPr>
        </p:nvSpPr>
        <p:spPr>
          <a:xfrm>
            <a:off x="5718581" y="1151688"/>
            <a:ext cx="1920240" cy="1920240"/>
          </a:xfrm>
          <a:prstGeom prst="rect">
            <a:avLst/>
          </a:prstGeom>
        </p:spPr>
        <p:txBody>
          <a:bodyPr/>
          <a:lstStyle/>
          <a:p>
            <a:endParaRPr lang="en-US"/>
          </a:p>
        </p:txBody>
      </p:sp>
      <p:sp>
        <p:nvSpPr>
          <p:cNvPr id="34" name="Picture Placeholder 2">
            <a:extLst>
              <a:ext uri="{FF2B5EF4-FFF2-40B4-BE49-F238E27FC236}">
                <a16:creationId xmlns:a16="http://schemas.microsoft.com/office/drawing/2014/main" id="{C1252664-31E5-43E4-BF6F-51E72AC485C6}"/>
              </a:ext>
            </a:extLst>
          </p:cNvPr>
          <p:cNvSpPr>
            <a:spLocks noGrp="1"/>
          </p:cNvSpPr>
          <p:nvPr>
            <p:ph type="pic" sz="quarter" idx="21"/>
          </p:nvPr>
        </p:nvSpPr>
        <p:spPr>
          <a:xfrm>
            <a:off x="7968607" y="1151688"/>
            <a:ext cx="1920240" cy="1920240"/>
          </a:xfrm>
          <a:prstGeom prst="rect">
            <a:avLst/>
          </a:prstGeom>
        </p:spPr>
        <p:txBody>
          <a:bodyPr/>
          <a:lstStyle/>
          <a:p>
            <a:endParaRPr lang="en-US"/>
          </a:p>
        </p:txBody>
      </p:sp>
      <p:sp>
        <p:nvSpPr>
          <p:cNvPr id="38" name="Text Placeholder 4">
            <a:extLst>
              <a:ext uri="{FF2B5EF4-FFF2-40B4-BE49-F238E27FC236}">
                <a16:creationId xmlns:a16="http://schemas.microsoft.com/office/drawing/2014/main" id="{1A049E15-2ACB-4446-AF06-7D15025ABD2B}"/>
              </a:ext>
            </a:extLst>
          </p:cNvPr>
          <p:cNvSpPr>
            <a:spLocks noGrp="1"/>
          </p:cNvSpPr>
          <p:nvPr>
            <p:ph type="body" sz="quarter" idx="22" hasCustomPrompt="1"/>
          </p:nvPr>
        </p:nvSpPr>
        <p:spPr>
          <a:xfrm>
            <a:off x="346714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39" name="Text Placeholder 6">
            <a:extLst>
              <a:ext uri="{FF2B5EF4-FFF2-40B4-BE49-F238E27FC236}">
                <a16:creationId xmlns:a16="http://schemas.microsoft.com/office/drawing/2014/main" id="{42322A6D-9B1B-4507-BECE-EE0FBB426FB1}"/>
              </a:ext>
            </a:extLst>
          </p:cNvPr>
          <p:cNvSpPr>
            <a:spLocks noGrp="1"/>
          </p:cNvSpPr>
          <p:nvPr>
            <p:ph type="body" sz="quarter" idx="23" hasCustomPrompt="1"/>
          </p:nvPr>
        </p:nvSpPr>
        <p:spPr>
          <a:xfrm>
            <a:off x="346714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
        <p:nvSpPr>
          <p:cNvPr id="40" name="Text Placeholder 4">
            <a:extLst>
              <a:ext uri="{FF2B5EF4-FFF2-40B4-BE49-F238E27FC236}">
                <a16:creationId xmlns:a16="http://schemas.microsoft.com/office/drawing/2014/main" id="{04DAAA6C-C8F0-4566-A3AA-7F12C4B0D9A5}"/>
              </a:ext>
            </a:extLst>
          </p:cNvPr>
          <p:cNvSpPr>
            <a:spLocks noGrp="1"/>
          </p:cNvSpPr>
          <p:nvPr>
            <p:ph type="body" sz="quarter" idx="24" hasCustomPrompt="1"/>
          </p:nvPr>
        </p:nvSpPr>
        <p:spPr>
          <a:xfrm>
            <a:off x="571610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41" name="Text Placeholder 6">
            <a:extLst>
              <a:ext uri="{FF2B5EF4-FFF2-40B4-BE49-F238E27FC236}">
                <a16:creationId xmlns:a16="http://schemas.microsoft.com/office/drawing/2014/main" id="{174EE17C-EC9D-4F9D-A19C-90E2C7677AA7}"/>
              </a:ext>
            </a:extLst>
          </p:cNvPr>
          <p:cNvSpPr>
            <a:spLocks noGrp="1"/>
          </p:cNvSpPr>
          <p:nvPr>
            <p:ph type="body" sz="quarter" idx="25" hasCustomPrompt="1"/>
          </p:nvPr>
        </p:nvSpPr>
        <p:spPr>
          <a:xfrm>
            <a:off x="571610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
        <p:nvSpPr>
          <p:cNvPr id="42" name="Text Placeholder 4">
            <a:extLst>
              <a:ext uri="{FF2B5EF4-FFF2-40B4-BE49-F238E27FC236}">
                <a16:creationId xmlns:a16="http://schemas.microsoft.com/office/drawing/2014/main" id="{8F10BB8F-90AC-479D-AB84-4D2A4091078D}"/>
              </a:ext>
            </a:extLst>
          </p:cNvPr>
          <p:cNvSpPr>
            <a:spLocks noGrp="1"/>
          </p:cNvSpPr>
          <p:nvPr>
            <p:ph type="body" sz="quarter" idx="26" hasCustomPrompt="1"/>
          </p:nvPr>
        </p:nvSpPr>
        <p:spPr>
          <a:xfrm>
            <a:off x="796506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43" name="Text Placeholder 6">
            <a:extLst>
              <a:ext uri="{FF2B5EF4-FFF2-40B4-BE49-F238E27FC236}">
                <a16:creationId xmlns:a16="http://schemas.microsoft.com/office/drawing/2014/main" id="{E69E59F9-8F92-45C9-BE95-9C54639A4011}"/>
              </a:ext>
            </a:extLst>
          </p:cNvPr>
          <p:cNvSpPr>
            <a:spLocks noGrp="1"/>
          </p:cNvSpPr>
          <p:nvPr>
            <p:ph type="body" sz="quarter" idx="27" hasCustomPrompt="1"/>
          </p:nvPr>
        </p:nvSpPr>
        <p:spPr>
          <a:xfrm>
            <a:off x="796506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Tree>
    <p:extLst>
      <p:ext uri="{BB962C8B-B14F-4D97-AF65-F5344CB8AC3E}">
        <p14:creationId xmlns:p14="http://schemas.microsoft.com/office/powerpoint/2010/main" val="2617701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8722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4" r:id="rId9"/>
    <p:sldLayoutId id="2147483669" r:id="rId10"/>
    <p:sldLayoutId id="2147483670" r:id="rId11"/>
    <p:sldLayoutId id="2147483671" r:id="rId12"/>
    <p:sldLayoutId id="2147483672" r:id="rId13"/>
    <p:sldLayoutId id="2147483673" r:id="rId14"/>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4056">
          <p15:clr>
            <a:srgbClr val="F26B43"/>
          </p15:clr>
        </p15:guide>
        <p15:guide id="3" orient="horz" pos="1200">
          <p15:clr>
            <a:srgbClr val="F26B43"/>
          </p15:clr>
        </p15:guide>
        <p15:guide id="4" pos="528">
          <p15:clr>
            <a:srgbClr val="F26B43"/>
          </p15:clr>
        </p15:guide>
        <p15:guide id="5" pos="4584">
          <p15:clr>
            <a:srgbClr val="F26B43"/>
          </p15:clr>
        </p15:guide>
        <p15:guide id="6" pos="2424">
          <p15:clr>
            <a:srgbClr val="F26B43"/>
          </p15:clr>
        </p15:guide>
        <p15:guide id="7" pos="5136">
          <p15:clr>
            <a:srgbClr val="F26B43"/>
          </p15:clr>
        </p15:guide>
        <p15:guide id="8" pos="5664">
          <p15:clr>
            <a:srgbClr val="F26B43"/>
          </p15:clr>
        </p15:guide>
        <p15:guide id="9" pos="6216">
          <p15:clr>
            <a:srgbClr val="F26B43"/>
          </p15:clr>
        </p15:guide>
        <p15:guide id="10" pos="2952">
          <p15:clr>
            <a:srgbClr val="F26B43"/>
          </p15:clr>
        </p15:guide>
        <p15:guide id="11" orient="horz" pos="528">
          <p15:clr>
            <a:srgbClr val="F26B43"/>
          </p15:clr>
        </p15:guide>
        <p15:guide id="12" orient="horz" pos="864">
          <p15:clr>
            <a:srgbClr val="F26B43"/>
          </p15:clr>
        </p15:guide>
        <p15:guide id="13" orient="horz" pos="1848">
          <p15:clr>
            <a:srgbClr val="F26B43"/>
          </p15:clr>
        </p15:guide>
        <p15:guide id="14" orient="horz" pos="1512">
          <p15:clr>
            <a:srgbClr val="F26B43"/>
          </p15:clr>
        </p15:guide>
        <p15:guide id="15" orient="horz" pos="3144">
          <p15:clr>
            <a:srgbClr val="F26B43"/>
          </p15:clr>
        </p15:guide>
        <p15:guide id="16" orient="horz" pos="28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E3E9A-97C8-86ED-79CF-FD5DC5D42D77}"/>
            </a:ext>
          </a:extLst>
        </p:cNvPr>
        <p:cNvGrpSpPr/>
        <p:nvPr/>
      </p:nvGrpSpPr>
      <p:grpSpPr>
        <a:xfrm>
          <a:off x="0" y="0"/>
          <a:ext cx="0" cy="0"/>
          <a:chOff x="0" y="0"/>
          <a:chExt cx="0" cy="0"/>
        </a:xfrm>
      </p:grpSpPr>
      <p:sp>
        <p:nvSpPr>
          <p:cNvPr id="18" name="Oval 17">
            <a:extLst>
              <a:ext uri="{FF2B5EF4-FFF2-40B4-BE49-F238E27FC236}">
                <a16:creationId xmlns:a16="http://schemas.microsoft.com/office/drawing/2014/main" id="{864E0E54-B8DE-1520-E16F-28E31A3F4C11}"/>
              </a:ext>
            </a:extLst>
          </p:cNvPr>
          <p:cNvSpPr/>
          <p:nvPr/>
        </p:nvSpPr>
        <p:spPr>
          <a:xfrm>
            <a:off x="2617798"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88FE1C2-2AA5-4E0B-15CE-1BE0A33D626B}"/>
              </a:ext>
            </a:extLst>
          </p:cNvPr>
          <p:cNvSpPr txBox="1"/>
          <p:nvPr/>
        </p:nvSpPr>
        <p:spPr>
          <a:xfrm>
            <a:off x="12192000" y="1845447"/>
            <a:ext cx="9345296" cy="3816429"/>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t>
            </a:r>
          </a:p>
          <a:p>
            <a:pPr algn="l"/>
            <a:r>
              <a:rPr lang="en-US" sz="2200" b="0" i="0" dirty="0">
                <a:solidFill>
                  <a:srgbClr val="080809"/>
                </a:solidFill>
                <a:effectLst/>
                <a:latin typeface="Sagona Book" panose="02020503050505020204" pitchFamily="18" charset="0"/>
              </a:rPr>
              <a:t>And the boy sang at the window. </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F2628354-5FDC-67FA-72AF-2CC8EF00C158}"/>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3058F2A0-E111-F078-90EA-7303795D06BF}"/>
              </a:ext>
            </a:extLst>
          </p:cNvPr>
          <p:cNvSpPr/>
          <p:nvPr/>
        </p:nvSpPr>
        <p:spPr>
          <a:xfrm>
            <a:off x="2651287"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C9CB4901-11C7-1CD4-9509-E1E5D633ADFC}"/>
              </a:ext>
            </a:extLst>
          </p:cNvPr>
          <p:cNvSpPr/>
          <p:nvPr/>
        </p:nvSpPr>
        <p:spPr>
          <a:xfrm>
            <a:off x="4019379"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781AA41E-E8BD-EE7C-2AA6-099BDA4D18C3}"/>
              </a:ext>
            </a:extLst>
          </p:cNvPr>
          <p:cNvCxnSpPr>
            <a:cxnSpLocks/>
            <a:stCxn id="15" idx="3"/>
          </p:cNvCxnSpPr>
          <p:nvPr/>
        </p:nvCxnSpPr>
        <p:spPr>
          <a:xfrm rot="5400000">
            <a:off x="3773966"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3489D0-8A49-7FCE-3E00-92C7F3EDCE94}"/>
              </a:ext>
            </a:extLst>
          </p:cNvPr>
          <p:cNvCxnSpPr>
            <a:cxnSpLocks/>
          </p:cNvCxnSpPr>
          <p:nvPr/>
        </p:nvCxnSpPr>
        <p:spPr>
          <a:xfrm flipH="1">
            <a:off x="2488364"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351495D-E4A8-D062-2093-99E8FBE05F79}"/>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A97605D-2462-138E-6959-C1297CA1617C}"/>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E846C7A-0645-B6C4-6C86-F5E9451C71A3}"/>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422931A-46AF-20B0-B3E9-5D008CF7CA39}"/>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153E9CC-E37B-FC52-5A9E-B72DE1F0B44E}"/>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01C29E4-3A11-BF87-987A-121CA2386980}"/>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9A5F082-25AD-0E33-0531-65EE2CECB0D5}"/>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8B1432D-0153-4A81-ABBB-49204257DE49}"/>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92A6130A-C030-1D7F-3341-1E5FF19B9C61}"/>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F5EA4BAD-B3C8-6A9C-0EBF-89B9200EE2A5}"/>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772C99B-1085-77BD-C232-5DC102E3013A}"/>
              </a:ext>
            </a:extLst>
          </p:cNvPr>
          <p:cNvCxnSpPr/>
          <p:nvPr/>
        </p:nvCxnSpPr>
        <p:spPr>
          <a:xfrm flipH="1">
            <a:off x="1768839" y="5899208"/>
            <a:ext cx="71952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5273AB15-589F-755D-D539-63A91F8CE276}"/>
              </a:ext>
            </a:extLst>
          </p:cNvPr>
          <p:cNvSpPr/>
          <p:nvPr/>
        </p:nvSpPr>
        <p:spPr>
          <a:xfrm>
            <a:off x="444222"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laceholder 18">
            <a:extLst>
              <a:ext uri="{FF2B5EF4-FFF2-40B4-BE49-F238E27FC236}">
                <a16:creationId xmlns:a16="http://schemas.microsoft.com/office/drawing/2014/main" id="{48795CD2-C120-5B55-551E-3CC207169D77}"/>
              </a:ext>
            </a:extLst>
          </p:cNvPr>
          <p:cNvSpPr txBox="1">
            <a:spLocks/>
          </p:cNvSpPr>
          <p:nvPr/>
        </p:nvSpPr>
        <p:spPr>
          <a:xfrm rot="5400000">
            <a:off x="8978692" y="2997654"/>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
        <p:nvSpPr>
          <p:cNvPr id="26" name="Title 1">
            <a:extLst>
              <a:ext uri="{FF2B5EF4-FFF2-40B4-BE49-F238E27FC236}">
                <a16:creationId xmlns:a16="http://schemas.microsoft.com/office/drawing/2014/main" id="{F12A03F1-7066-7C0C-D75C-AE1DC2A9CE3D}"/>
              </a:ext>
            </a:extLst>
          </p:cNvPr>
          <p:cNvSpPr>
            <a:spLocks noGrp="1"/>
          </p:cNvSpPr>
          <p:nvPr>
            <p:ph type="ctrTitle"/>
          </p:nvPr>
        </p:nvSpPr>
        <p:spPr>
          <a:xfrm>
            <a:off x="2984496" y="1365041"/>
            <a:ext cx="7643530" cy="1831300"/>
          </a:xfrm>
        </p:spPr>
        <p:txBody>
          <a:bodyPr vert="horz" lIns="91440" tIns="45720" rIns="91440" bIns="45720" rtlCol="0" anchor="b">
            <a:normAutofit fontScale="90000"/>
          </a:bodyPr>
          <a:lstStyle/>
          <a:p>
            <a:r>
              <a:rPr lang="en-US" sz="5400" dirty="0">
                <a:solidFill>
                  <a:schemeClr val="accent2"/>
                </a:solidFill>
              </a:rPr>
              <a:t>Tagore and Yeats,</a:t>
            </a:r>
            <a:br>
              <a:rPr lang="en-US" sz="5400" dirty="0">
                <a:solidFill>
                  <a:schemeClr val="accent2"/>
                </a:solidFill>
              </a:rPr>
            </a:br>
            <a:r>
              <a:rPr lang="en-US" sz="5400" dirty="0">
                <a:solidFill>
                  <a:schemeClr val="accent2"/>
                </a:solidFill>
              </a:rPr>
              <a:t>        Yeats and Tagore</a:t>
            </a:r>
            <a:br>
              <a:rPr lang="en-US" sz="5400" dirty="0">
                <a:solidFill>
                  <a:schemeClr val="accent2"/>
                </a:solidFill>
              </a:rPr>
            </a:br>
            <a:r>
              <a:rPr lang="en-US" dirty="0">
                <a:solidFill>
                  <a:schemeClr val="accent2"/>
                </a:solidFill>
                <a:latin typeface="Adobe Devanagari" panose="02040503050201020203" pitchFamily="18" charset="0"/>
                <a:cs typeface="Adobe Devanagari" panose="02040503050201020203" pitchFamily="18" charset="0"/>
              </a:rPr>
              <a:t>Written and Illustrated by Sara Kumar</a:t>
            </a:r>
            <a:endParaRPr lang="en-US" sz="5400" dirty="0">
              <a:solidFill>
                <a:schemeClr val="accent2"/>
              </a:solidFill>
              <a:latin typeface="Adobe Devanagari" panose="02040503050201020203" pitchFamily="18" charset="0"/>
              <a:cs typeface="Adobe Devanagari" panose="02040503050201020203" pitchFamily="18" charset="0"/>
            </a:endParaRPr>
          </a:p>
        </p:txBody>
      </p:sp>
    </p:spTree>
    <p:extLst>
      <p:ext uri="{BB962C8B-B14F-4D97-AF65-F5344CB8AC3E}">
        <p14:creationId xmlns:p14="http://schemas.microsoft.com/office/powerpoint/2010/main" val="163980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3C351-FA4B-3155-CD25-A77DDF8CF3D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FC237F6-26FC-6748-10BC-4A8A141F095D}"/>
              </a:ext>
            </a:extLst>
          </p:cNvPr>
          <p:cNvSpPr>
            <a:spLocks noGrp="1"/>
          </p:cNvSpPr>
          <p:nvPr>
            <p:ph type="sldNum" sz="quarter" idx="13"/>
          </p:nvPr>
        </p:nvSpPr>
        <p:spPr/>
        <p:txBody>
          <a:bodyPr/>
          <a:lstStyle/>
          <a:p>
            <a:r>
              <a:rPr lang="en-US" dirty="0">
                <a:solidFill>
                  <a:schemeClr val="accent1"/>
                </a:solidFill>
              </a:rPr>
              <a:t>5</a:t>
            </a:r>
          </a:p>
        </p:txBody>
      </p:sp>
      <p:sp>
        <p:nvSpPr>
          <p:cNvPr id="2" name="Footer Placeholder 16">
            <a:extLst>
              <a:ext uri="{FF2B5EF4-FFF2-40B4-BE49-F238E27FC236}">
                <a16:creationId xmlns:a16="http://schemas.microsoft.com/office/drawing/2014/main" id="{B2B9C678-17DC-F37D-1FDE-6B999D37955C}"/>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A35E5C6E-AC9A-E8E2-0E63-9296594D9605}"/>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B7E6164-2A81-89A0-1D12-FEABDA8B7EE9}"/>
              </a:ext>
            </a:extLst>
          </p:cNvPr>
          <p:cNvSpPr txBox="1"/>
          <p:nvPr/>
        </p:nvSpPr>
        <p:spPr>
          <a:xfrm>
            <a:off x="2508286" y="1341882"/>
            <a:ext cx="6500803" cy="3416320"/>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a:t>
            </a:r>
          </a:p>
          <a:p>
            <a:pPr algn="ctr"/>
            <a:r>
              <a:rPr lang="en-US" sz="2400" b="0" i="0" dirty="0">
                <a:solidFill>
                  <a:srgbClr val="080809"/>
                </a:solidFill>
                <a:effectLst/>
                <a:latin typeface="Sagona Book" panose="02020503050505020204" pitchFamily="18" charset="0"/>
              </a:rPr>
              <a:t>Where in London is the air profound</a:t>
            </a:r>
          </a:p>
          <a:p>
            <a:pPr algn="ctr"/>
            <a:r>
              <a:rPr lang="en-US" sz="2400" b="0" i="0" dirty="0">
                <a:solidFill>
                  <a:srgbClr val="080809"/>
                </a:solidFill>
                <a:effectLst/>
                <a:latin typeface="Sagona Book" panose="02020503050505020204" pitchFamily="18" charset="0"/>
              </a:rPr>
              <a:t> for you?</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On the ground mostly.</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they listened as the wind in the hall left the ground and touched their hair.</a:t>
            </a:r>
          </a:p>
        </p:txBody>
      </p:sp>
      <p:sp>
        <p:nvSpPr>
          <p:cNvPr id="3" name="Rectangle: Rounded Corners 2">
            <a:extLst>
              <a:ext uri="{FF2B5EF4-FFF2-40B4-BE49-F238E27FC236}">
                <a16:creationId xmlns:a16="http://schemas.microsoft.com/office/drawing/2014/main" id="{8090507B-5B69-B2CC-93AB-678ABA9B685E}"/>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CE81DAA3-B2C9-EDA7-4BC1-979D534A3085}"/>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2855CE3F-5614-79EE-5332-7A9F1B33F87D}"/>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1288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36B0E-C18B-0AB7-99D7-FA88B9B558A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030C021-DDEF-6C56-718B-4D5ECE20FC8E}"/>
              </a:ext>
            </a:extLst>
          </p:cNvPr>
          <p:cNvSpPr>
            <a:spLocks noGrp="1"/>
          </p:cNvSpPr>
          <p:nvPr>
            <p:ph type="sldNum" sz="quarter" idx="13"/>
          </p:nvPr>
        </p:nvSpPr>
        <p:spPr/>
        <p:txBody>
          <a:bodyPr/>
          <a:lstStyle/>
          <a:p>
            <a:r>
              <a:rPr lang="en-US" dirty="0">
                <a:solidFill>
                  <a:schemeClr val="accent1"/>
                </a:solidFill>
              </a:rPr>
              <a:t>6</a:t>
            </a:r>
          </a:p>
        </p:txBody>
      </p:sp>
      <p:sp>
        <p:nvSpPr>
          <p:cNvPr id="2" name="Footer Placeholder 16">
            <a:extLst>
              <a:ext uri="{FF2B5EF4-FFF2-40B4-BE49-F238E27FC236}">
                <a16:creationId xmlns:a16="http://schemas.microsoft.com/office/drawing/2014/main" id="{8EA1C2D8-34B5-58EB-DC02-5B2D8A32B773}"/>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5CE82358-8CE0-EE8E-051C-70C3273FFD75}"/>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94241A6-12EE-26C0-B02E-173493B21CF8}"/>
              </a:ext>
            </a:extLst>
          </p:cNvPr>
          <p:cNvSpPr txBox="1"/>
          <p:nvPr/>
        </p:nvSpPr>
        <p:spPr>
          <a:xfrm>
            <a:off x="2350925" y="432721"/>
            <a:ext cx="6635679" cy="5632311"/>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In India the ground is dusty, so I need to be indoor.</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Cobbled pavement is uneven, so I need to be indoors. The dirt in Ireland is cleaning, but I’ve not been to India yet.</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I dream of dusty paths that like my eyes more. What do you think of the first kavith?</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I am home with it.</a:t>
            </a:r>
          </a:p>
        </p:txBody>
      </p:sp>
      <p:sp>
        <p:nvSpPr>
          <p:cNvPr id="3" name="Rectangle: Rounded Corners 2">
            <a:extLst>
              <a:ext uri="{FF2B5EF4-FFF2-40B4-BE49-F238E27FC236}">
                <a16:creationId xmlns:a16="http://schemas.microsoft.com/office/drawing/2014/main" id="{57348DB1-4B68-9815-4F27-560715EDC051}"/>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030500A4-063D-D4B6-788E-0B721F49785A}"/>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8243EC29-C38D-5D11-4536-F3AF3BABDEF1}"/>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1098E33B-AEDA-76AD-F27D-14D883C04ACD}"/>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21D507-1D65-B364-B1C7-6B53F73823AB}"/>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6596938-AC39-1F3D-0A4E-0238DAA740CD}"/>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459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FF143-0A97-D3B9-7CD8-87D5C4EC9B4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291897B-B7D3-AADD-E736-DDC6B306DC83}"/>
              </a:ext>
            </a:extLst>
          </p:cNvPr>
          <p:cNvSpPr>
            <a:spLocks noGrp="1"/>
          </p:cNvSpPr>
          <p:nvPr>
            <p:ph type="sldNum" sz="quarter" idx="13"/>
          </p:nvPr>
        </p:nvSpPr>
        <p:spPr/>
        <p:txBody>
          <a:bodyPr/>
          <a:lstStyle/>
          <a:p>
            <a:r>
              <a:rPr lang="en-US" dirty="0">
                <a:solidFill>
                  <a:schemeClr val="accent1"/>
                </a:solidFill>
              </a:rPr>
              <a:t>7</a:t>
            </a:r>
          </a:p>
        </p:txBody>
      </p:sp>
      <p:sp>
        <p:nvSpPr>
          <p:cNvPr id="2" name="Footer Placeholder 16">
            <a:extLst>
              <a:ext uri="{FF2B5EF4-FFF2-40B4-BE49-F238E27FC236}">
                <a16:creationId xmlns:a16="http://schemas.microsoft.com/office/drawing/2014/main" id="{4369473F-4781-977E-4E7A-5F662D1FBBF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02B03607-4AC3-97AC-256B-F24DCF815537}"/>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F84DFAF-4C17-4F4E-1129-DE316B64AB7B}"/>
              </a:ext>
            </a:extLst>
          </p:cNvPr>
          <p:cNvSpPr txBox="1"/>
          <p:nvPr/>
        </p:nvSpPr>
        <p:spPr>
          <a:xfrm>
            <a:off x="2288015" y="207869"/>
            <a:ext cx="6767241" cy="6801862"/>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 carried the manuscript in his hands.</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This little flute of a reed, is it a piccolo?</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a:t>
            </a:r>
          </a:p>
          <a:p>
            <a:pPr algn="ctr"/>
            <a:r>
              <a:rPr lang="en-US" sz="2400" b="0" i="0" dirty="0">
                <a:solidFill>
                  <a:srgbClr val="080809"/>
                </a:solidFill>
                <a:effectLst/>
                <a:latin typeface="Sagona Book" panose="02020503050505020204" pitchFamily="18" charset="0"/>
              </a:rPr>
              <a:t>It is an Indian flute made of twine and twig. I’ve seen the hills only in my dreams though.</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I’ve heard the flute only in my dreams though. I’m endlessly filled, </a:t>
            </a:r>
          </a:p>
          <a:p>
            <a:pPr algn="ctr"/>
            <a:r>
              <a:rPr lang="en-US" sz="2400" b="0" i="0" dirty="0">
                <a:solidFill>
                  <a:srgbClr val="080809"/>
                </a:solidFill>
                <a:effectLst/>
                <a:latin typeface="Sagona Book" panose="02020503050505020204" pitchFamily="18" charset="0"/>
              </a:rPr>
              <a:t>and what do you say?</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a:t>
            </a:r>
          </a:p>
          <a:p>
            <a:pPr algn="ctr"/>
            <a:r>
              <a:rPr lang="en-US" sz="2400" b="0" i="0" dirty="0">
                <a:solidFill>
                  <a:srgbClr val="080809"/>
                </a:solidFill>
                <a:effectLst/>
                <a:latin typeface="Sagona Book" panose="02020503050505020204" pitchFamily="18" charset="0"/>
              </a:rPr>
              <a:t>I am measured and not filled.</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a:t>
            </a:r>
          </a:p>
          <a:p>
            <a:pPr algn="ctr"/>
            <a:r>
              <a:rPr lang="en-US" sz="2400" b="0" i="0" dirty="0">
                <a:solidFill>
                  <a:srgbClr val="080809"/>
                </a:solidFill>
                <a:effectLst/>
                <a:latin typeface="Sagona Book" panose="02020503050505020204" pitchFamily="18" charset="0"/>
              </a:rPr>
              <a:t> I’ll order some tea.</a:t>
            </a:r>
          </a:p>
          <a:p>
            <a:pPr algn="ctr"/>
            <a:endParaRPr lang="en-US" sz="2400" b="0" i="0" dirty="0">
              <a:solidFill>
                <a:srgbClr val="080809"/>
              </a:solidFill>
              <a:effectLst/>
              <a:latin typeface="Sagona Book" panose="02020503050505020204" pitchFamily="18" charset="0"/>
            </a:endParaRPr>
          </a:p>
        </p:txBody>
      </p:sp>
      <p:sp>
        <p:nvSpPr>
          <p:cNvPr id="3" name="Rectangle: Rounded Corners 2">
            <a:extLst>
              <a:ext uri="{FF2B5EF4-FFF2-40B4-BE49-F238E27FC236}">
                <a16:creationId xmlns:a16="http://schemas.microsoft.com/office/drawing/2014/main" id="{469AA843-290F-1BF6-9F07-BC3977CB8615}"/>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10D67503-3662-89C1-F21F-48C6D5FBF06F}"/>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2FEA66B6-5EEC-0FE2-12F6-D0CA5D93E886}"/>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FF7AE2DB-F162-2C71-13AC-45E1839CCB11}"/>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A53D60E-3999-7911-D072-B4BB7A0873F5}"/>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9D7D4967-C111-B6DE-5B7D-E80D7D56CCBE}"/>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AF6A354-2FB8-E81F-8953-55EE8DE0F93B}"/>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0422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05A0D-09EF-DBE1-161B-F35D9D3A67F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18A565-F5B7-D8B5-AE2A-D95E469E6CD1}"/>
              </a:ext>
            </a:extLst>
          </p:cNvPr>
          <p:cNvSpPr>
            <a:spLocks noGrp="1"/>
          </p:cNvSpPr>
          <p:nvPr>
            <p:ph type="sldNum" sz="quarter" idx="13"/>
          </p:nvPr>
        </p:nvSpPr>
        <p:spPr/>
        <p:txBody>
          <a:bodyPr/>
          <a:lstStyle/>
          <a:p>
            <a:r>
              <a:rPr lang="en-US" dirty="0">
                <a:solidFill>
                  <a:schemeClr val="accent1"/>
                </a:solidFill>
              </a:rPr>
              <a:t>8</a:t>
            </a:r>
          </a:p>
        </p:txBody>
      </p:sp>
      <p:sp>
        <p:nvSpPr>
          <p:cNvPr id="2" name="Footer Placeholder 16">
            <a:extLst>
              <a:ext uri="{FF2B5EF4-FFF2-40B4-BE49-F238E27FC236}">
                <a16:creationId xmlns:a16="http://schemas.microsoft.com/office/drawing/2014/main" id="{AC0C99BA-F151-6490-F649-073FCC4B0FB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CDC7A91A-C0D8-7A14-1FD1-3063F0FEC48D}"/>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00B0B8E-E6B8-E454-31EE-217FB1DF1E96}"/>
              </a:ext>
            </a:extLst>
          </p:cNvPr>
          <p:cNvSpPr txBox="1"/>
          <p:nvPr/>
        </p:nvSpPr>
        <p:spPr>
          <a:xfrm>
            <a:off x="2654456" y="329517"/>
            <a:ext cx="6767241" cy="6186309"/>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Here we have tea from Ceylon,</a:t>
            </a:r>
          </a:p>
          <a:p>
            <a:pPr algn="ctr"/>
            <a:r>
              <a:rPr lang="en-US" sz="2400" b="0" i="0" dirty="0">
                <a:solidFill>
                  <a:srgbClr val="080809"/>
                </a:solidFill>
                <a:effectLst/>
                <a:latin typeface="Sagona Book" panose="02020503050505020204" pitchFamily="18" charset="0"/>
              </a:rPr>
              <a:t> but not from Bengal.</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The tea in Bengal is filling and creamy, </a:t>
            </a:r>
          </a:p>
          <a:p>
            <a:pPr algn="ctr"/>
            <a:r>
              <a:rPr lang="en-US" sz="2400" b="0" i="0" dirty="0">
                <a:solidFill>
                  <a:srgbClr val="080809"/>
                </a:solidFill>
                <a:effectLst/>
                <a:latin typeface="Sagona Book" panose="02020503050505020204" pitchFamily="18" charset="0"/>
              </a:rPr>
              <a:t>but I will try this also.</a:t>
            </a:r>
          </a:p>
          <a:p>
            <a:pPr algn="ctr"/>
            <a:endParaRPr lang="en-US" sz="1400" b="0" i="0" dirty="0">
              <a:solidFill>
                <a:srgbClr val="080809"/>
              </a:solidFill>
              <a:effectLst/>
              <a:latin typeface="Sagona Book" panose="02020503050505020204" pitchFamily="18" charset="0"/>
            </a:endParaRP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Tagore laughed quietly.</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I am so glad to be here with you.</a:t>
            </a:r>
          </a:p>
          <a:p>
            <a:pPr algn="ctr"/>
            <a:endParaRPr lang="en-US" sz="1400" dirty="0">
              <a:solidFill>
                <a:srgbClr val="080809"/>
              </a:solidFill>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Our hands are our hands are our hands.</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a waiter brought two cups of tea.</a:t>
            </a:r>
          </a:p>
          <a:p>
            <a:pPr algn="ctr"/>
            <a:endParaRPr lang="en-US" sz="2400" b="0" i="0" dirty="0">
              <a:solidFill>
                <a:srgbClr val="080809"/>
              </a:solidFill>
              <a:effectLst/>
              <a:latin typeface="Sagona Book" panose="02020503050505020204" pitchFamily="18" charset="0"/>
            </a:endParaRPr>
          </a:p>
        </p:txBody>
      </p:sp>
      <p:sp>
        <p:nvSpPr>
          <p:cNvPr id="3" name="Rectangle: Rounded Corners 2">
            <a:extLst>
              <a:ext uri="{FF2B5EF4-FFF2-40B4-BE49-F238E27FC236}">
                <a16:creationId xmlns:a16="http://schemas.microsoft.com/office/drawing/2014/main" id="{3A744E07-19E0-1551-553F-EE892C16335B}"/>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2E1C5856-9BF4-3E75-043C-ED0FD6C81389}"/>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FF0F91A1-D871-709A-1016-B0C1562EDE5B}"/>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4F1BB25D-3129-4068-7391-DB27B8C1D01F}"/>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1DE8CED-C007-79FC-15C3-B452B6793A75}"/>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A3BD52D-13AE-128A-7605-2742CCE30B56}"/>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B2D18B6-B1C7-BB14-E92A-A7AF2E592B6C}"/>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755FCF6-56AC-A3CC-972B-AE5BDE745F71}"/>
              </a:ext>
            </a:extLst>
          </p:cNvPr>
          <p:cNvSpPr/>
          <p:nvPr/>
        </p:nvSpPr>
        <p:spPr>
          <a:xfrm>
            <a:off x="8814040" y="-284741"/>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FB92FAD-A2F6-D174-278D-8D3694683003}"/>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97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EA279-D8E3-A62D-5717-B172DF2DC2B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D85B0D-81F2-E7A2-443F-64359C6782FC}"/>
              </a:ext>
            </a:extLst>
          </p:cNvPr>
          <p:cNvSpPr>
            <a:spLocks noGrp="1"/>
          </p:cNvSpPr>
          <p:nvPr>
            <p:ph type="sldNum" sz="quarter" idx="13"/>
          </p:nvPr>
        </p:nvSpPr>
        <p:spPr/>
        <p:txBody>
          <a:bodyPr/>
          <a:lstStyle/>
          <a:p>
            <a:r>
              <a:rPr lang="en-US" dirty="0">
                <a:solidFill>
                  <a:schemeClr val="accent1"/>
                </a:solidFill>
              </a:rPr>
              <a:t>9</a:t>
            </a:r>
          </a:p>
        </p:txBody>
      </p:sp>
      <p:sp>
        <p:nvSpPr>
          <p:cNvPr id="2" name="Footer Placeholder 16">
            <a:extLst>
              <a:ext uri="{FF2B5EF4-FFF2-40B4-BE49-F238E27FC236}">
                <a16:creationId xmlns:a16="http://schemas.microsoft.com/office/drawing/2014/main" id="{08E2BBA3-69D6-BE4A-48A0-3B5BD8AB839D}"/>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3BB947CC-3B0B-0E2D-51F3-B1B698A1F7B0}"/>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9E64991-5F80-4CB5-022C-3851D853238E}"/>
              </a:ext>
            </a:extLst>
          </p:cNvPr>
          <p:cNvSpPr txBox="1"/>
          <p:nvPr/>
        </p:nvSpPr>
        <p:spPr>
          <a:xfrm>
            <a:off x="2793321" y="412675"/>
            <a:ext cx="6767241" cy="6324808"/>
          </a:xfrm>
          <a:prstGeom prst="rect">
            <a:avLst/>
          </a:prstGeom>
          <a:noFill/>
        </p:spPr>
        <p:txBody>
          <a:bodyPr wrap="square" rtlCol="0">
            <a:spAutoFit/>
          </a:bodyPr>
          <a:lstStyle/>
          <a:p>
            <a:pPr algn="l"/>
            <a:r>
              <a:rPr lang="en-US" sz="2400" b="0" i="0" dirty="0">
                <a:solidFill>
                  <a:srgbClr val="080809"/>
                </a:solidFill>
                <a:effectLst/>
                <a:latin typeface="Sagona Book" panose="02020503050505020204" pitchFamily="18" charset="0"/>
              </a:rPr>
              <a:t>Yeats: Do you like sugar or honey?</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I am liking it without</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Do you go to the temple often?</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I dream about the countryside mostly.</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I heard the Dravidians were the  </a:t>
            </a:r>
          </a:p>
          <a:p>
            <a:pPr algn="l"/>
            <a:r>
              <a:rPr lang="en-US" sz="2400" dirty="0">
                <a:solidFill>
                  <a:srgbClr val="080809"/>
                </a:solidFill>
                <a:latin typeface="Sagona Book" panose="02020503050505020204" pitchFamily="18" charset="0"/>
              </a:rPr>
              <a:t>               </a:t>
            </a:r>
            <a:r>
              <a:rPr lang="en-US" sz="2400" b="0" i="0" dirty="0">
                <a:solidFill>
                  <a:srgbClr val="080809"/>
                </a:solidFill>
                <a:effectLst/>
                <a:latin typeface="Sagona Book" panose="02020503050505020204" pitchFamily="18" charset="0"/>
              </a:rPr>
              <a:t>originals in India. Is that right?</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They speak many dialects today.</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Who is your historian?</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We are a very religious people. </a:t>
            </a:r>
          </a:p>
          <a:p>
            <a:pPr algn="l"/>
            <a:r>
              <a:rPr lang="en-US" sz="2400" dirty="0">
                <a:solidFill>
                  <a:srgbClr val="080809"/>
                </a:solidFill>
                <a:latin typeface="Sagona Book" panose="02020503050505020204" pitchFamily="18" charset="0"/>
              </a:rPr>
              <a:t>                    </a:t>
            </a:r>
            <a:r>
              <a:rPr lang="en-US" sz="2400" b="0" i="0" dirty="0">
                <a:solidFill>
                  <a:srgbClr val="080809"/>
                </a:solidFill>
                <a:effectLst/>
                <a:latin typeface="Sagona Book" panose="02020503050505020204" pitchFamily="18" charset="0"/>
              </a:rPr>
              <a:t>I’ve not read the history of Ireland.</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The genesis is a beautiful story.</a:t>
            </a:r>
          </a:p>
          <a:p>
            <a:pPr algn="l"/>
            <a:r>
              <a:rPr lang="en-US" sz="2400" dirty="0">
                <a:solidFill>
                  <a:srgbClr val="080809"/>
                </a:solidFill>
                <a:latin typeface="Sagona Book" panose="02020503050505020204" pitchFamily="18" charset="0"/>
              </a:rPr>
              <a:t>              </a:t>
            </a:r>
            <a:r>
              <a:rPr lang="en-US" sz="2400" b="0" i="0" dirty="0">
                <a:solidFill>
                  <a:srgbClr val="080809"/>
                </a:solidFill>
                <a:effectLst/>
                <a:latin typeface="Sagona Book" panose="02020503050505020204" pitchFamily="18" charset="0"/>
              </a:rPr>
              <a:t> May I lecture to you?</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This is lovely to me.</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29B85E04-E24A-C312-0AAF-3EF68F376E0B}"/>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2D2EDD0A-4352-7C76-B615-F25D5610BA7E}"/>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C338549-9CBD-7BD5-6E3D-E9A3913AF5D9}"/>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A7270C73-2185-DFDF-F113-5A8B7DC2503C}"/>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6DB5BE7-B303-63DE-650B-374DDEECDD4F}"/>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A4841BB-7C14-7EAD-177A-64FC71FBD405}"/>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0C148398-0051-6650-FA83-872C6A658029}"/>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5FCC8BA-1ADD-1658-5DDF-2C3BE1D2FADE}"/>
              </a:ext>
            </a:extLst>
          </p:cNvPr>
          <p:cNvSpPr/>
          <p:nvPr/>
        </p:nvSpPr>
        <p:spPr>
          <a:xfrm>
            <a:off x="8814040" y="-284741"/>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55B0177-4161-2659-B465-45A67D997236}"/>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076EED1-1616-BE23-A53C-EFA2F3DDA09F}"/>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D614E8F-E923-5190-4C1D-30B42FD8FC01}"/>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7090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66B07-D274-76DB-F7E7-B852A943CAE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8A9E0C-B2FE-C5FB-956F-6876725A5974}"/>
              </a:ext>
            </a:extLst>
          </p:cNvPr>
          <p:cNvSpPr>
            <a:spLocks noGrp="1"/>
          </p:cNvSpPr>
          <p:nvPr>
            <p:ph type="sldNum" sz="quarter" idx="13"/>
          </p:nvPr>
        </p:nvSpPr>
        <p:spPr/>
        <p:txBody>
          <a:bodyPr/>
          <a:lstStyle/>
          <a:p>
            <a:r>
              <a:rPr lang="en-US" dirty="0">
                <a:solidFill>
                  <a:schemeClr val="accent1"/>
                </a:solidFill>
              </a:rPr>
              <a:t>10</a:t>
            </a:r>
          </a:p>
        </p:txBody>
      </p:sp>
      <p:sp>
        <p:nvSpPr>
          <p:cNvPr id="2" name="Footer Placeholder 16">
            <a:extLst>
              <a:ext uri="{FF2B5EF4-FFF2-40B4-BE49-F238E27FC236}">
                <a16:creationId xmlns:a16="http://schemas.microsoft.com/office/drawing/2014/main" id="{6DDD500C-0361-7F83-53E5-D89B2A619EC0}"/>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FC7FF6AF-6D37-344E-ABAF-1D7F27BA76BD}"/>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D13F09D-83CE-7798-1F82-957759ED85D6}"/>
              </a:ext>
            </a:extLst>
          </p:cNvPr>
          <p:cNvSpPr txBox="1"/>
          <p:nvPr/>
        </p:nvSpPr>
        <p:spPr>
          <a:xfrm>
            <a:off x="2162489" y="510089"/>
            <a:ext cx="6767241" cy="6001643"/>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I will, if I may. You see, India was a trading post, wasn’t it? Ireland is still not free. Knocks and knocks, and Mr. Charles banged on the door of the House of Commons,</a:t>
            </a:r>
          </a:p>
          <a:p>
            <a:pPr algn="ctr"/>
            <a:r>
              <a:rPr lang="en-US" sz="2400" dirty="0">
                <a:solidFill>
                  <a:srgbClr val="080809"/>
                </a:solidFill>
                <a:latin typeface="Sagona Book" panose="02020503050505020204" pitchFamily="18" charset="0"/>
              </a:rPr>
              <a:t>I think it was.</a:t>
            </a:r>
          </a:p>
          <a:p>
            <a:pPr algn="ctr"/>
            <a:endParaRPr lang="en-US" sz="2400" dirty="0">
              <a:solidFill>
                <a:srgbClr val="080809"/>
              </a:solidFill>
              <a:latin typeface="Sagona Book" panose="02020503050505020204" pitchFamily="18" charset="0"/>
            </a:endParaRPr>
          </a:p>
          <a:p>
            <a:pPr algn="ctr"/>
            <a:r>
              <a:rPr lang="en-US" sz="2400" dirty="0">
                <a:solidFill>
                  <a:srgbClr val="080809"/>
                </a:solidFill>
                <a:latin typeface="Sagona Book" panose="02020503050505020204" pitchFamily="18" charset="0"/>
              </a:rPr>
              <a:t>Tagore:</a:t>
            </a:r>
          </a:p>
          <a:p>
            <a:pPr algn="ctr"/>
            <a:r>
              <a:rPr lang="en-US" sz="2400" dirty="0">
                <a:solidFill>
                  <a:srgbClr val="080809"/>
                </a:solidFill>
                <a:latin typeface="Sagona Book" panose="02020503050505020204" pitchFamily="18" charset="0"/>
              </a:rPr>
              <a:t>Ah, yes. Parliament.</a:t>
            </a:r>
          </a:p>
          <a:p>
            <a:pPr algn="ctr"/>
            <a:endParaRPr lang="en-US" sz="1200" dirty="0">
              <a:solidFill>
                <a:srgbClr val="080809"/>
              </a:solidFill>
              <a:latin typeface="Sagona Book" panose="02020503050505020204" pitchFamily="18" charset="0"/>
            </a:endParaRPr>
          </a:p>
          <a:p>
            <a:pPr algn="ctr"/>
            <a:r>
              <a:rPr lang="en-US" sz="2400" dirty="0">
                <a:solidFill>
                  <a:srgbClr val="080809"/>
                </a:solidFill>
                <a:latin typeface="Sagona Book" panose="02020503050505020204" pitchFamily="18" charset="0"/>
              </a:rPr>
              <a:t>Yeats: </a:t>
            </a:r>
          </a:p>
          <a:p>
            <a:pPr algn="ctr"/>
            <a:r>
              <a:rPr lang="en-US" sz="2400" dirty="0">
                <a:solidFill>
                  <a:srgbClr val="080809"/>
                </a:solidFill>
                <a:latin typeface="Sagona Book" panose="02020503050505020204" pitchFamily="18" charset="0"/>
              </a:rPr>
              <a:t>Right so. Parliament.</a:t>
            </a:r>
          </a:p>
          <a:p>
            <a:pPr algn="ctr"/>
            <a:endParaRPr lang="en-US" sz="1200" dirty="0">
              <a:solidFill>
                <a:srgbClr val="080809"/>
              </a:solidFill>
              <a:latin typeface="Sagona Book" panose="02020503050505020204" pitchFamily="18" charset="0"/>
            </a:endParaRPr>
          </a:p>
          <a:p>
            <a:pPr algn="ctr"/>
            <a:r>
              <a:rPr lang="en-US" sz="2400" dirty="0">
                <a:solidFill>
                  <a:srgbClr val="080809"/>
                </a:solidFill>
                <a:latin typeface="Sagona Book" panose="02020503050505020204" pitchFamily="18" charset="0"/>
              </a:rPr>
              <a:t>Tagore: </a:t>
            </a:r>
          </a:p>
          <a:p>
            <a:pPr algn="ctr"/>
            <a:r>
              <a:rPr lang="en-US" sz="2400" dirty="0">
                <a:solidFill>
                  <a:srgbClr val="080809"/>
                </a:solidFill>
                <a:latin typeface="Sagona Book" panose="02020503050505020204" pitchFamily="18" charset="0"/>
              </a:rPr>
              <a:t>You may proceed. I am interested in this also.</a:t>
            </a:r>
            <a:endParaRPr lang="en-US" sz="2400" b="0" i="0" dirty="0">
              <a:solidFill>
                <a:srgbClr val="080809"/>
              </a:solidFill>
              <a:effectLst/>
              <a:latin typeface="Sagona Book" panose="02020503050505020204" pitchFamily="18" charset="0"/>
            </a:endParaRP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553A8672-DD08-DF17-3368-C882001F910A}"/>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59232C5C-833E-4A40-EB89-0761813ACCFD}"/>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14FB6185-6AB9-A9BE-3AA5-9065717A9D09}"/>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FDE876F8-8C33-3C16-5ACC-FD1AA942B3C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070C99-57FA-5B5D-1985-A349ECB31F8F}"/>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FA0F9B9-51CA-0F21-5DB2-B356E472634B}"/>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3ACE0A2-14AF-4532-2104-0D032826092B}"/>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5A43412-0279-3DA9-CB72-94A9065CDA27}"/>
              </a:ext>
            </a:extLst>
          </p:cNvPr>
          <p:cNvSpPr/>
          <p:nvPr/>
        </p:nvSpPr>
        <p:spPr>
          <a:xfrm>
            <a:off x="8814040" y="-284741"/>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D5DBB4F-A780-CCEA-38C1-CBEF9ABFCB7D}"/>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3890E39-72E9-1807-DE8C-D2A87484AA49}"/>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455F3DD-EC4F-EC54-1122-32B734494030}"/>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FCD24B6-1687-5D03-6150-8ACBD74B7578}"/>
              </a:ext>
            </a:extLst>
          </p:cNvPr>
          <p:cNvSpPr/>
          <p:nvPr/>
        </p:nvSpPr>
        <p:spPr>
          <a:xfrm>
            <a:off x="9424404" y="402986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5B05CEB-20BF-2F17-BFBC-8EDC90C680B7}"/>
              </a:ext>
            </a:extLst>
          </p:cNvPr>
          <p:cNvSpPr/>
          <p:nvPr/>
        </p:nvSpPr>
        <p:spPr>
          <a:xfrm>
            <a:off x="9248931" y="356628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22D9817F-3980-57A7-106A-DBD1C60BBD2A}"/>
              </a:ext>
            </a:extLst>
          </p:cNvPr>
          <p:cNvSpPr/>
          <p:nvPr/>
        </p:nvSpPr>
        <p:spPr>
          <a:xfrm>
            <a:off x="9737203" y="465170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6413B4-E403-58E2-873F-60AAF66255EC}"/>
              </a:ext>
            </a:extLst>
          </p:cNvPr>
          <p:cNvSpPr/>
          <p:nvPr/>
        </p:nvSpPr>
        <p:spPr>
          <a:xfrm>
            <a:off x="9358333" y="473689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67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ED626-A7A6-9D1F-C985-BFBB5C09C0D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A1ED01-998F-EF45-4945-F08DCBF2068D}"/>
              </a:ext>
            </a:extLst>
          </p:cNvPr>
          <p:cNvSpPr>
            <a:spLocks noGrp="1"/>
          </p:cNvSpPr>
          <p:nvPr>
            <p:ph type="sldNum" sz="quarter" idx="13"/>
          </p:nvPr>
        </p:nvSpPr>
        <p:spPr/>
        <p:txBody>
          <a:bodyPr/>
          <a:lstStyle/>
          <a:p>
            <a:r>
              <a:rPr lang="en-US" dirty="0">
                <a:solidFill>
                  <a:schemeClr val="accent1"/>
                </a:solidFill>
              </a:rPr>
              <a:t>11</a:t>
            </a:r>
          </a:p>
        </p:txBody>
      </p:sp>
      <p:sp>
        <p:nvSpPr>
          <p:cNvPr id="2" name="Footer Placeholder 16">
            <a:extLst>
              <a:ext uri="{FF2B5EF4-FFF2-40B4-BE49-F238E27FC236}">
                <a16:creationId xmlns:a16="http://schemas.microsoft.com/office/drawing/2014/main" id="{5EE0B6A2-5C19-361A-CA4C-02196D845FE4}"/>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74063218-1B13-AEB2-71C8-63F85ABEBB08}"/>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C1170C8-E982-147A-9085-0F15FC2A6BAE}"/>
              </a:ext>
            </a:extLst>
          </p:cNvPr>
          <p:cNvSpPr txBox="1"/>
          <p:nvPr/>
        </p:nvSpPr>
        <p:spPr>
          <a:xfrm>
            <a:off x="2019832" y="266896"/>
            <a:ext cx="6767241" cy="7448193"/>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Yeats: There was a James who was the son of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Mary. Mary was the sister of Elizabeth, her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cousin. James was superstitious and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brought Puritans to the table. And they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wrote a Bible at a table.</a:t>
            </a: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James had a son named Charles, is it? And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Charles was not a Puritan.</a:t>
            </a:r>
          </a:p>
          <a:p>
            <a:pPr algn="l"/>
            <a:r>
              <a:rPr lang="en-US" sz="2200" b="0" i="0" dirty="0">
                <a:solidFill>
                  <a:srgbClr val="080809"/>
                </a:solidFill>
                <a:effectLst/>
                <a:latin typeface="Sagona Book" panose="02020503050505020204" pitchFamily="18" charset="0"/>
              </a:rPr>
              <a:t>Yeats: Right so. When did you read English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history?</a:t>
            </a:r>
          </a:p>
          <a:p>
            <a:pPr algn="l"/>
            <a:r>
              <a:rPr lang="en-US" sz="2200" b="0" i="0" dirty="0">
                <a:solidFill>
                  <a:srgbClr val="080809"/>
                </a:solidFill>
                <a:effectLst/>
                <a:latin typeface="Sagona Book" panose="02020503050505020204" pitchFamily="18" charset="0"/>
              </a:rPr>
              <a:t>Tagore: I read a synopsis of a Clarendon book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about a rebellion in Europe, in a library in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Bengal.</a:t>
            </a:r>
          </a:p>
          <a:p>
            <a:pPr algn="l"/>
            <a:r>
              <a:rPr lang="en-US" sz="2200" b="0" i="0" dirty="0">
                <a:solidFill>
                  <a:srgbClr val="080809"/>
                </a:solidFill>
                <a:effectLst/>
                <a:latin typeface="Sagona Book" panose="02020503050505020204" pitchFamily="18" charset="0"/>
              </a:rPr>
              <a:t>Yeats: I know this book.</a:t>
            </a: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I’m writing about a king also, friend. He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has no name though, and a little boy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waiting for a letter.</a:t>
            </a:r>
          </a:p>
          <a:p>
            <a:pPr algn="l"/>
            <a:endParaRPr lang="en-US" sz="500" b="0" i="0" dirty="0">
              <a:solidFill>
                <a:srgbClr val="080809"/>
              </a:solidFill>
              <a:effectLst/>
              <a:latin typeface="Sagona Book" panose="02020503050505020204" pitchFamily="18" charset="0"/>
            </a:endParaRPr>
          </a:p>
          <a:p>
            <a:pPr algn="l"/>
            <a:endParaRPr lang="en-US" sz="500" dirty="0">
              <a:solidFill>
                <a:srgbClr val="080809"/>
              </a:solidFill>
              <a:latin typeface="Sagona Book" panose="02020503050505020204" pitchFamily="18" charset="0"/>
            </a:endParaRPr>
          </a:p>
          <a:p>
            <a:pPr algn="l"/>
            <a:endParaRPr lang="en-US" sz="500" b="0" i="0" dirty="0">
              <a:solidFill>
                <a:srgbClr val="080809"/>
              </a:solidFill>
              <a:effectLst/>
              <a:latin typeface="Sagona Book" panose="02020503050505020204" pitchFamily="18" charset="0"/>
            </a:endParaRPr>
          </a:p>
          <a:p>
            <a:pPr algn="l"/>
            <a:endParaRPr lang="en-US" sz="500" b="0" i="0" dirty="0">
              <a:solidFill>
                <a:srgbClr val="080809"/>
              </a:solidFill>
              <a:effectLst/>
              <a:latin typeface="Sagona Book" panose="02020503050505020204" pitchFamily="18" charset="0"/>
            </a:endParaRP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Yeats: Will it arrive?</a:t>
            </a: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In my story, it will</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01B40F76-E6D5-0B19-27A5-880E0331C0F4}"/>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FD728A77-34FC-779D-9CDA-0A9C0E463E82}"/>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90146185-EBF1-0B31-DDF4-CADE083DB112}"/>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97646423-3536-3853-BE01-A1DE4611253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BE8F635-1743-765B-6143-1C5128C6F1AF}"/>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DA3CB8DB-CCDB-436E-F24C-EB5ACF943DB7}"/>
              </a:ext>
            </a:extLst>
          </p:cNvPr>
          <p:cNvSpPr/>
          <p:nvPr/>
        </p:nvSpPr>
        <p:spPr>
          <a:xfrm>
            <a:off x="10821701"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8E5B584-E562-DD2C-D5A4-668D53C136AB}"/>
              </a:ext>
            </a:extLst>
          </p:cNvPr>
          <p:cNvSpPr/>
          <p:nvPr/>
        </p:nvSpPr>
        <p:spPr>
          <a:xfrm>
            <a:off x="9417759"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5CEABAF-E59A-DBE4-4F49-A8411087FA95}"/>
              </a:ext>
            </a:extLst>
          </p:cNvPr>
          <p:cNvSpPr/>
          <p:nvPr/>
        </p:nvSpPr>
        <p:spPr>
          <a:xfrm>
            <a:off x="8878650"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A135942-3783-CCAA-2FDB-15185571C7A5}"/>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32F1056-39B5-87E5-687F-F84AA2A6611F}"/>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5543B55-C374-074E-6121-CB2C1BBDBDC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6606D27-59E3-B188-F8BE-08A8A98C81C1}"/>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2C7C5F6-B446-CCB3-DA6C-F369118DBA0E}"/>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CB2F1401-9DB9-532F-9F26-2B24405B610F}"/>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C97FC558-2E15-8AB1-855C-26C07A1E90F1}"/>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25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41EA-864E-3CF1-3F8F-68284C2CEC5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48775E6-63D8-620D-C9EE-089469D20173}"/>
              </a:ext>
            </a:extLst>
          </p:cNvPr>
          <p:cNvSpPr>
            <a:spLocks noGrp="1"/>
          </p:cNvSpPr>
          <p:nvPr>
            <p:ph type="sldNum" sz="quarter" idx="13"/>
          </p:nvPr>
        </p:nvSpPr>
        <p:spPr/>
        <p:txBody>
          <a:bodyPr/>
          <a:lstStyle/>
          <a:p>
            <a:r>
              <a:rPr lang="en-US" dirty="0">
                <a:solidFill>
                  <a:schemeClr val="accent1"/>
                </a:solidFill>
              </a:rPr>
              <a:t>12</a:t>
            </a:r>
          </a:p>
        </p:txBody>
      </p:sp>
      <p:sp>
        <p:nvSpPr>
          <p:cNvPr id="2" name="Footer Placeholder 16">
            <a:extLst>
              <a:ext uri="{FF2B5EF4-FFF2-40B4-BE49-F238E27FC236}">
                <a16:creationId xmlns:a16="http://schemas.microsoft.com/office/drawing/2014/main" id="{76DF33E9-0BFF-59BE-9218-F8B83300A535}"/>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E601379C-A742-3A8B-D715-C6DA4409DBDB}"/>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51E3F32-F093-92F4-AB36-D05261F777D8}"/>
              </a:ext>
            </a:extLst>
          </p:cNvPr>
          <p:cNvSpPr txBox="1"/>
          <p:nvPr/>
        </p:nvSpPr>
        <p:spPr>
          <a:xfrm>
            <a:off x="1989852" y="281886"/>
            <a:ext cx="6767241" cy="6586418"/>
          </a:xfrm>
          <a:prstGeom prst="rect">
            <a:avLst/>
          </a:prstGeom>
          <a:noFill/>
        </p:spPr>
        <p:txBody>
          <a:bodyPr wrap="square" rtlCol="0">
            <a:spAutoFit/>
          </a:bodyPr>
          <a:lstStyle/>
          <a:p>
            <a:pPr algn="ctr"/>
            <a:r>
              <a:rPr lang="en-US" sz="2200" b="0" i="0" dirty="0">
                <a:solidFill>
                  <a:srgbClr val="080809"/>
                </a:solidFill>
                <a:effectLst/>
                <a:latin typeface="Sagona Book" panose="02020503050505020204" pitchFamily="18" charset="0"/>
              </a:rPr>
              <a:t>Yeats: </a:t>
            </a:r>
          </a:p>
          <a:p>
            <a:pPr algn="ctr"/>
            <a:r>
              <a:rPr lang="en-US" sz="2200" b="0" i="0" dirty="0">
                <a:solidFill>
                  <a:srgbClr val="080809"/>
                </a:solidFill>
                <a:effectLst/>
                <a:latin typeface="Sagona Book" panose="02020503050505020204" pitchFamily="18" charset="0"/>
              </a:rPr>
              <a:t>Letters come by many means. I received your manuscript by post. Do you wish to have anything to eat? The cost of potatoes in Ireland is troubling. I’m from a small town called Sligo, but I lived in London as a boy.</a:t>
            </a:r>
          </a:p>
          <a:p>
            <a:pPr algn="ctr"/>
            <a:endParaRPr lang="en-US" sz="22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Tagore: </a:t>
            </a:r>
          </a:p>
          <a:p>
            <a:pPr algn="ctr"/>
            <a:r>
              <a:rPr lang="en-US" sz="2200" b="0" i="0" dirty="0">
                <a:solidFill>
                  <a:srgbClr val="080809"/>
                </a:solidFill>
                <a:effectLst/>
                <a:latin typeface="Sagona Book" panose="02020503050505020204" pitchFamily="18" charset="0"/>
              </a:rPr>
              <a:t>Nothing to eat please. I have a problem with digestion. I read your books at the library,</a:t>
            </a:r>
          </a:p>
          <a:p>
            <a:pPr algn="ctr"/>
            <a:r>
              <a:rPr lang="en-US" sz="2200" b="0" i="0" dirty="0">
                <a:solidFill>
                  <a:srgbClr val="080809"/>
                </a:solidFill>
                <a:effectLst/>
                <a:latin typeface="Sagona Book" panose="02020503050505020204" pitchFamily="18" charset="0"/>
              </a:rPr>
              <a:t> the same one.</a:t>
            </a:r>
          </a:p>
          <a:p>
            <a:pPr algn="ctr"/>
            <a:endParaRPr lang="en-US" sz="22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Yeats: </a:t>
            </a:r>
          </a:p>
          <a:p>
            <a:pPr algn="ctr"/>
            <a:r>
              <a:rPr lang="en-US" sz="2200" b="0" i="0" dirty="0">
                <a:solidFill>
                  <a:srgbClr val="080809"/>
                </a:solidFill>
                <a:effectLst/>
                <a:latin typeface="Sagona Book" panose="02020503050505020204" pitchFamily="18" charset="0"/>
              </a:rPr>
              <a:t>I know a Mr. Drinkwater, writing about the son of Charles I, who was restored after a terrible rebellion. And I must get some </a:t>
            </a:r>
            <a:r>
              <a:rPr lang="en-US" sz="2200" b="0" i="0">
                <a:solidFill>
                  <a:srgbClr val="080809"/>
                </a:solidFill>
                <a:effectLst/>
                <a:latin typeface="Sagona Book" panose="02020503050505020204" pitchFamily="18" charset="0"/>
              </a:rPr>
              <a:t>potatoes,</a:t>
            </a:r>
          </a:p>
          <a:p>
            <a:pPr algn="ctr"/>
            <a:r>
              <a:rPr lang="en-US" sz="2200" b="0" i="0">
                <a:solidFill>
                  <a:srgbClr val="080809"/>
                </a:solidFill>
                <a:effectLst/>
                <a:latin typeface="Sagona Book" panose="02020503050505020204" pitchFamily="18" charset="0"/>
              </a:rPr>
              <a:t> </a:t>
            </a:r>
            <a:r>
              <a:rPr lang="en-US" sz="2200" b="0" i="0" dirty="0">
                <a:solidFill>
                  <a:srgbClr val="080809"/>
                </a:solidFill>
                <a:effectLst/>
                <a:latin typeface="Sagona Book" panose="02020503050505020204" pitchFamily="18" charset="0"/>
              </a:rPr>
              <a:t>if you don’t mind.</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A0CEBBDC-2512-31DA-8E89-04CE3BCFC33D}"/>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75A909A3-6C81-6843-0809-CD9F7198E461}"/>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5FE38E0C-CEAF-1D04-F3B8-B31DBEE066E7}"/>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811FA652-7939-8C01-E916-2855A932BC30}"/>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160376C-2559-00C1-EADB-C7846E96B0F4}"/>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F43BD10-38C6-CCAB-B1D5-FCE0CD800D89}"/>
              </a:ext>
            </a:extLst>
          </p:cNvPr>
          <p:cNvSpPr/>
          <p:nvPr/>
        </p:nvSpPr>
        <p:spPr>
          <a:xfrm>
            <a:off x="10626831"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1FF0684-1953-5F37-0863-BA2BB25B7777}"/>
              </a:ext>
            </a:extLst>
          </p:cNvPr>
          <p:cNvSpPr/>
          <p:nvPr/>
        </p:nvSpPr>
        <p:spPr>
          <a:xfrm>
            <a:off x="9222889"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608A2D6-39FF-7CEE-718A-098339948EA5}"/>
              </a:ext>
            </a:extLst>
          </p:cNvPr>
          <p:cNvSpPr/>
          <p:nvPr/>
        </p:nvSpPr>
        <p:spPr>
          <a:xfrm>
            <a:off x="8683780"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3FFF619-BE10-DF87-89E6-370A53D5081E}"/>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0A044B-FA14-FCAF-9EF2-AA494ECD0DCC}"/>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F27D515-8468-3A75-6666-6FF2FDC0670D}"/>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55692B8-8961-00A5-0EE5-595FE1D3F3B1}"/>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71A8498-973C-513C-DAC2-7AB23EB192C0}"/>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4E070E32-0C67-7612-470D-3A7913FAB09F}"/>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D46019-03E0-A102-14A0-B9AB0EE63959}"/>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9F4F54E5-951C-3B5C-3275-459574CD82B7}"/>
              </a:ext>
            </a:extLst>
          </p:cNvPr>
          <p:cNvCxnSpPr/>
          <p:nvPr/>
        </p:nvCxnSpPr>
        <p:spPr>
          <a:xfrm flipH="1">
            <a:off x="10088380" y="20686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D2C2DBA-A45C-28D2-CB62-2432EC7CFE8D}"/>
              </a:ext>
            </a:extLst>
          </p:cNvPr>
          <p:cNvCxnSpPr/>
          <p:nvPr/>
        </p:nvCxnSpPr>
        <p:spPr>
          <a:xfrm flipH="1">
            <a:off x="10240780" y="22210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5BE9F09-AED6-3D7B-8C2F-7D156C420457}"/>
              </a:ext>
            </a:extLst>
          </p:cNvPr>
          <p:cNvCxnSpPr/>
          <p:nvPr/>
        </p:nvCxnSpPr>
        <p:spPr>
          <a:xfrm flipH="1">
            <a:off x="10393180" y="23734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DB8CC60-8DDC-D766-5651-D4A767C3B13D}"/>
              </a:ext>
            </a:extLst>
          </p:cNvPr>
          <p:cNvCxnSpPr/>
          <p:nvPr/>
        </p:nvCxnSpPr>
        <p:spPr>
          <a:xfrm flipH="1">
            <a:off x="10545580" y="25258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051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D730E-936A-C31B-2BCF-2E19138E9D2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FCD6D4D-6B51-768E-EBB7-5B854804BD02}"/>
              </a:ext>
            </a:extLst>
          </p:cNvPr>
          <p:cNvSpPr>
            <a:spLocks noGrp="1"/>
          </p:cNvSpPr>
          <p:nvPr>
            <p:ph type="sldNum" sz="quarter" idx="13"/>
          </p:nvPr>
        </p:nvSpPr>
        <p:spPr/>
        <p:txBody>
          <a:bodyPr/>
          <a:lstStyle/>
          <a:p>
            <a:r>
              <a:rPr lang="en-US" dirty="0">
                <a:solidFill>
                  <a:schemeClr val="accent1"/>
                </a:solidFill>
              </a:rPr>
              <a:t>13</a:t>
            </a:r>
          </a:p>
        </p:txBody>
      </p:sp>
      <p:sp>
        <p:nvSpPr>
          <p:cNvPr id="2" name="Footer Placeholder 16">
            <a:extLst>
              <a:ext uri="{FF2B5EF4-FFF2-40B4-BE49-F238E27FC236}">
                <a16:creationId xmlns:a16="http://schemas.microsoft.com/office/drawing/2014/main" id="{93875CB9-B1D5-BF10-94CD-D0A261474E4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65A7EFDA-D504-A87F-4A92-ED4AC131A955}"/>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1884426-0A3D-01F3-AC73-43EBCDF404A6}"/>
              </a:ext>
            </a:extLst>
          </p:cNvPr>
          <p:cNvSpPr txBox="1"/>
          <p:nvPr/>
        </p:nvSpPr>
        <p:spPr>
          <a:xfrm>
            <a:off x="1968708" y="1939550"/>
            <a:ext cx="6767241" cy="2585323"/>
          </a:xfrm>
          <a:prstGeom prst="rect">
            <a:avLst/>
          </a:prstGeom>
          <a:noFill/>
        </p:spPr>
        <p:txBody>
          <a:bodyPr wrap="square" rtlCol="0">
            <a:spAutoFit/>
          </a:bodyPr>
          <a:lstStyle/>
          <a:p>
            <a:pPr algn="ctr"/>
            <a:r>
              <a:rPr lang="en-US" sz="2200" i="0" dirty="0">
                <a:solidFill>
                  <a:schemeClr val="bg1"/>
                </a:solidFill>
                <a:effectLst/>
                <a:latin typeface="Sagona Book" panose="02020503050505020204" pitchFamily="18" charset="0"/>
              </a:rPr>
              <a:t>Tagore loved to look at paper </a:t>
            </a:r>
          </a:p>
          <a:p>
            <a:pPr algn="ctr"/>
            <a:r>
              <a:rPr lang="en-US" sz="2200" i="0" dirty="0">
                <a:solidFill>
                  <a:schemeClr val="bg1"/>
                </a:solidFill>
                <a:effectLst/>
                <a:latin typeface="Sagona Book" panose="02020503050505020204" pitchFamily="18" charset="0"/>
              </a:rPr>
              <a:t>and think about the cost of things in England.</a:t>
            </a:r>
          </a:p>
          <a:p>
            <a:pPr algn="ctr"/>
            <a:endParaRPr lang="en-US" sz="2200" i="0" dirty="0">
              <a:solidFill>
                <a:schemeClr val="bg1"/>
              </a:solidFill>
              <a:effectLst/>
              <a:latin typeface="Sagona Book" panose="02020503050505020204" pitchFamily="18" charset="0"/>
            </a:endParaRPr>
          </a:p>
          <a:p>
            <a:pPr algn="ctr"/>
            <a:r>
              <a:rPr lang="en-US" sz="2200" i="0" dirty="0">
                <a:solidFill>
                  <a:schemeClr val="bg1"/>
                </a:solidFill>
                <a:effectLst/>
                <a:latin typeface="Sagona Book" panose="02020503050505020204" pitchFamily="18" charset="0"/>
              </a:rPr>
              <a:t>Tagore:</a:t>
            </a:r>
          </a:p>
          <a:p>
            <a:pPr algn="ctr"/>
            <a:r>
              <a:rPr lang="en-US" sz="2200" i="0" dirty="0">
                <a:solidFill>
                  <a:schemeClr val="bg1"/>
                </a:solidFill>
                <a:effectLst/>
                <a:latin typeface="Sagona Book" panose="02020503050505020204" pitchFamily="18" charset="0"/>
              </a:rPr>
              <a:t> I’d like to publish this,</a:t>
            </a:r>
          </a:p>
          <a:p>
            <a:pPr algn="ctr"/>
            <a:r>
              <a:rPr lang="en-US" sz="2200" i="0" dirty="0">
                <a:solidFill>
                  <a:schemeClr val="bg1"/>
                </a:solidFill>
                <a:effectLst/>
                <a:latin typeface="Sagona Book" panose="02020503050505020204" pitchFamily="18" charset="0"/>
              </a:rPr>
              <a:t> and I’ll try the potatoes.</a:t>
            </a:r>
          </a:p>
          <a:p>
            <a:pPr algn="ctr"/>
            <a:endParaRPr lang="en-US" sz="800" dirty="0">
              <a:solidFill>
                <a:schemeClr val="bg1"/>
              </a:solidFill>
              <a:latin typeface="Sagona Book" panose="02020503050505020204" pitchFamily="18" charset="0"/>
            </a:endParaRPr>
          </a:p>
          <a:p>
            <a:pPr algn="ctr"/>
            <a:r>
              <a:rPr lang="en-US" sz="2200" i="0" dirty="0">
                <a:solidFill>
                  <a:schemeClr val="bg1"/>
                </a:solidFill>
                <a:effectLst/>
                <a:latin typeface="Sagona Book" panose="02020503050505020204" pitchFamily="18" charset="0"/>
              </a:rPr>
              <a:t> Are they expensive now?</a:t>
            </a:r>
          </a:p>
        </p:txBody>
      </p:sp>
      <p:sp>
        <p:nvSpPr>
          <p:cNvPr id="3" name="Rectangle: Rounded Corners 2">
            <a:extLst>
              <a:ext uri="{FF2B5EF4-FFF2-40B4-BE49-F238E27FC236}">
                <a16:creationId xmlns:a16="http://schemas.microsoft.com/office/drawing/2014/main" id="{17188D2E-B240-D7EE-426A-80749AB16548}"/>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D583D185-8B23-7173-4AA0-3D974C56B735}"/>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CFB97A9-F43B-B30A-E12D-5FD533700796}"/>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780038AD-A281-11F1-A060-AE56CA24AFE4}"/>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3E5E6ED-018B-15A8-44C8-1961C88C2E13}"/>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93813206-96FD-479E-6761-BFB359D2A70C}"/>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12CAE30-0242-386C-856B-AFA6CFED689B}"/>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4D2408D-D5A5-DDF7-71CE-C4E41753A912}"/>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F7E0875-E453-E715-E197-7B695BE6C61B}"/>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15A42BE-6EBA-3242-0402-AF6C1DAFAC44}"/>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E5C5206-3C10-3511-A6C5-C272AF7902F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3BBCA78-DF10-384D-BC17-0902963A5C62}"/>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63BAC73-7F7C-7D80-9005-F490F2E2B98A}"/>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B5B75A32-7D64-91B6-7BE4-3A802774E9C5}"/>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C7FD12B5-EC3F-2D95-384E-A8032556EA1D}"/>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17D0C0-B68A-A80B-7361-A16FEF3D3B06}"/>
              </a:ext>
            </a:extLst>
          </p:cNvPr>
          <p:cNvCxnSpPr/>
          <p:nvPr/>
        </p:nvCxnSpPr>
        <p:spPr>
          <a:xfrm flipH="1">
            <a:off x="9383845" y="20686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43A26C2-0B03-9741-FECF-E05D02525705}"/>
              </a:ext>
            </a:extLst>
          </p:cNvPr>
          <p:cNvCxnSpPr/>
          <p:nvPr/>
        </p:nvCxnSpPr>
        <p:spPr>
          <a:xfrm flipH="1">
            <a:off x="9536245" y="22210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1A690A4-D63A-B7AB-DD70-0A8DB2193EE9}"/>
              </a:ext>
            </a:extLst>
          </p:cNvPr>
          <p:cNvCxnSpPr/>
          <p:nvPr/>
        </p:nvCxnSpPr>
        <p:spPr>
          <a:xfrm flipH="1">
            <a:off x="9688645" y="23734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F9393B7-63D6-6726-9D78-A16A9C472AD4}"/>
              </a:ext>
            </a:extLst>
          </p:cNvPr>
          <p:cNvCxnSpPr/>
          <p:nvPr/>
        </p:nvCxnSpPr>
        <p:spPr>
          <a:xfrm flipH="1">
            <a:off x="9841045" y="25258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21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5C422-6DA2-80C5-D663-17C5DB07246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65D2491-8338-4095-BAC8-9D27F865F46A}"/>
              </a:ext>
            </a:extLst>
          </p:cNvPr>
          <p:cNvSpPr>
            <a:spLocks noGrp="1"/>
          </p:cNvSpPr>
          <p:nvPr>
            <p:ph type="sldNum" sz="quarter" idx="13"/>
          </p:nvPr>
        </p:nvSpPr>
        <p:spPr/>
        <p:txBody>
          <a:bodyPr/>
          <a:lstStyle/>
          <a:p>
            <a:r>
              <a:rPr lang="en-US" dirty="0">
                <a:solidFill>
                  <a:schemeClr val="accent1"/>
                </a:solidFill>
              </a:rPr>
              <a:t>14</a:t>
            </a:r>
          </a:p>
        </p:txBody>
      </p:sp>
      <p:sp>
        <p:nvSpPr>
          <p:cNvPr id="2" name="Footer Placeholder 16">
            <a:extLst>
              <a:ext uri="{FF2B5EF4-FFF2-40B4-BE49-F238E27FC236}">
                <a16:creationId xmlns:a16="http://schemas.microsoft.com/office/drawing/2014/main" id="{487A2D89-E649-24A6-E8DA-9871B30E73AF}"/>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C0F72518-65DA-3C07-FEBE-EBD216C88092}"/>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763ED90-05A2-97D0-8CE0-D234D9322C73}"/>
              </a:ext>
            </a:extLst>
          </p:cNvPr>
          <p:cNvSpPr txBox="1"/>
          <p:nvPr/>
        </p:nvSpPr>
        <p:spPr>
          <a:xfrm>
            <a:off x="1905506" y="2396437"/>
            <a:ext cx="6767241" cy="1446550"/>
          </a:xfrm>
          <a:prstGeom prst="rect">
            <a:avLst/>
          </a:prstGeom>
          <a:noFill/>
        </p:spPr>
        <p:txBody>
          <a:bodyPr wrap="square" rtlCol="0">
            <a:spAutoFit/>
          </a:bodyPr>
          <a:lstStyle/>
          <a:p>
            <a:pPr algn="ctr"/>
            <a:r>
              <a:rPr lang="en-US" sz="2200" i="0" dirty="0">
                <a:solidFill>
                  <a:schemeClr val="bg1"/>
                </a:solidFill>
                <a:effectLst/>
                <a:latin typeface="Sagona Book" panose="02020503050505020204" pitchFamily="18" charset="0"/>
              </a:rPr>
              <a:t>Tagore looked at his spoon</a:t>
            </a:r>
            <a:endParaRPr lang="en-US" sz="2200" dirty="0">
              <a:solidFill>
                <a:schemeClr val="bg1"/>
              </a:solidFill>
              <a:latin typeface="Sagona Book" panose="02020503050505020204" pitchFamily="18" charset="0"/>
            </a:endParaRPr>
          </a:p>
          <a:p>
            <a:pPr algn="ctr"/>
            <a:r>
              <a:rPr lang="en-US" sz="2200" dirty="0">
                <a:solidFill>
                  <a:schemeClr val="bg1"/>
                </a:solidFill>
                <a:latin typeface="Sagona Book" panose="02020503050505020204" pitchFamily="18" charset="0"/>
              </a:rPr>
              <a:t>and thought about the moon </a:t>
            </a:r>
          </a:p>
          <a:p>
            <a:pPr algn="ctr"/>
            <a:r>
              <a:rPr lang="en-US" sz="2200" i="0" dirty="0">
                <a:solidFill>
                  <a:schemeClr val="bg1"/>
                </a:solidFill>
                <a:effectLst/>
                <a:latin typeface="Sagona Book" panose="02020503050505020204" pitchFamily="18" charset="0"/>
              </a:rPr>
              <a:t>and a boy in his dreams named Amal</a:t>
            </a:r>
            <a:r>
              <a:rPr lang="en-US" sz="2200" i="0" dirty="0">
                <a:effectLst/>
                <a:latin typeface="Sagona Book" panose="02020503050505020204" pitchFamily="18" charset="0"/>
              </a:rPr>
              <a:t>.</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D09D5FBD-E311-76F9-D3A8-FC73DD8E0C17}"/>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89C20F2F-522B-DE90-540F-0DB03FB22723}"/>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1FE06092-F319-3043-3288-0A814DE51FF9}"/>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31D8FEF3-09A5-189F-2B9E-1DA6A3CA2ECF}"/>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BA5FF42-76F7-8251-098E-8A1AB3AD3888}"/>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D61542A-F218-C8C3-C8CA-CC701372BA17}"/>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3BAD3F0-3B57-7888-97E8-48A3C9A0E74C}"/>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C7738E4-8F9F-8A21-2413-B5B7D64190E7}"/>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24F810F-B73D-7507-9AB3-BFE22917D685}"/>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D71DA79-0620-6B9B-91B5-C6631C4CF679}"/>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FCCA6C0-87C4-8FF4-3E8F-933788C0503E}"/>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464FE49-A906-5FC7-802A-387958AB7B63}"/>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8C74898-3CBA-65C5-F3C0-BBA5684415A9}"/>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36B23E3D-6EF1-097F-3ED6-0641E5067966}"/>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16A1741F-CA15-44F2-DBE6-72EEB279A003}"/>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9706082-65ED-2706-62B5-FDD4B8B187BA}"/>
              </a:ext>
            </a:extLst>
          </p:cNvPr>
          <p:cNvCxnSpPr/>
          <p:nvPr/>
        </p:nvCxnSpPr>
        <p:spPr>
          <a:xfrm flipH="1">
            <a:off x="9383845" y="17988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DD7D83F-9229-815F-FE57-03DBD86213F8}"/>
              </a:ext>
            </a:extLst>
          </p:cNvPr>
          <p:cNvCxnSpPr/>
          <p:nvPr/>
        </p:nvCxnSpPr>
        <p:spPr>
          <a:xfrm flipH="1">
            <a:off x="9536245" y="19512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D31D1-A07D-59AB-8E3B-8188B5B4CB4B}"/>
              </a:ext>
            </a:extLst>
          </p:cNvPr>
          <p:cNvCxnSpPr/>
          <p:nvPr/>
        </p:nvCxnSpPr>
        <p:spPr>
          <a:xfrm flipH="1">
            <a:off x="9688645" y="21036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25BD856-ACB4-F0DC-E115-41F6276ACB8F}"/>
              </a:ext>
            </a:extLst>
          </p:cNvPr>
          <p:cNvCxnSpPr/>
          <p:nvPr/>
        </p:nvCxnSpPr>
        <p:spPr>
          <a:xfrm flipH="1">
            <a:off x="9841045" y="22560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4FD2E4-DE71-B1FA-96CD-1983CD3A0E73}"/>
              </a:ext>
            </a:extLst>
          </p:cNvPr>
          <p:cNvCxnSpPr/>
          <p:nvPr/>
        </p:nvCxnSpPr>
        <p:spPr>
          <a:xfrm flipH="1">
            <a:off x="9146499" y="28206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1FDE8D7-2ABD-A00D-0572-32D6BF201077}"/>
              </a:ext>
            </a:extLst>
          </p:cNvPr>
          <p:cNvCxnSpPr/>
          <p:nvPr/>
        </p:nvCxnSpPr>
        <p:spPr>
          <a:xfrm flipH="1">
            <a:off x="9298899" y="29730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FE782ED-943D-9AB7-4874-27760B8B3E75}"/>
              </a:ext>
            </a:extLst>
          </p:cNvPr>
          <p:cNvCxnSpPr/>
          <p:nvPr/>
        </p:nvCxnSpPr>
        <p:spPr>
          <a:xfrm flipH="1">
            <a:off x="9451299" y="31254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64EE471-B02D-6CF7-6EE7-471F5D0147DC}"/>
              </a:ext>
            </a:extLst>
          </p:cNvPr>
          <p:cNvCxnSpPr/>
          <p:nvPr/>
        </p:nvCxnSpPr>
        <p:spPr>
          <a:xfrm flipH="1">
            <a:off x="9603699" y="32778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86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029A8827-3374-4A11-8C85-AA2D78E9D5F2}"/>
              </a:ext>
            </a:extLst>
          </p:cNvPr>
          <p:cNvSpPr>
            <a:spLocks noGrp="1"/>
          </p:cNvSpPr>
          <p:nvPr>
            <p:ph type="ctrTitle"/>
          </p:nvPr>
        </p:nvSpPr>
        <p:spPr>
          <a:xfrm>
            <a:off x="6096000" y="1281952"/>
            <a:ext cx="2915296" cy="3884668"/>
          </a:xfrm>
        </p:spPr>
        <p:txBody>
          <a:bodyPr/>
          <a:lstStyle/>
          <a:p>
            <a:pPr algn="ctr"/>
            <a:r>
              <a:rPr lang="en-US" dirty="0">
                <a:solidFill>
                  <a:schemeClr val="accent1"/>
                </a:solidFill>
              </a:rPr>
              <a:t>God made beautiful planets.</a:t>
            </a:r>
            <a:br>
              <a:rPr lang="en-US" dirty="0">
                <a:solidFill>
                  <a:schemeClr val="accent1"/>
                </a:solidFill>
              </a:rPr>
            </a:br>
            <a:r>
              <a:rPr lang="en-US" dirty="0">
                <a:solidFill>
                  <a:schemeClr val="accent1"/>
                </a:solidFill>
              </a:rPr>
              <a:t>I am not, </a:t>
            </a:r>
            <a:br>
              <a:rPr lang="en-US" dirty="0">
                <a:solidFill>
                  <a:schemeClr val="accent1"/>
                </a:solidFill>
              </a:rPr>
            </a:br>
            <a:r>
              <a:rPr lang="en-US" dirty="0">
                <a:solidFill>
                  <a:schemeClr val="accent1"/>
                </a:solidFill>
              </a:rPr>
              <a:t>a planet.</a:t>
            </a:r>
          </a:p>
        </p:txBody>
      </p:sp>
      <p:sp>
        <p:nvSpPr>
          <p:cNvPr id="17" name="Content Placeholder 16">
            <a:extLst>
              <a:ext uri="{FF2B5EF4-FFF2-40B4-BE49-F238E27FC236}">
                <a16:creationId xmlns:a16="http://schemas.microsoft.com/office/drawing/2014/main" id="{017C5392-1C76-48FA-8940-76AD15BCEF55}"/>
              </a:ext>
            </a:extLst>
          </p:cNvPr>
          <p:cNvSpPr>
            <a:spLocks noGrp="1"/>
          </p:cNvSpPr>
          <p:nvPr>
            <p:ph type="body" sz="quarter" idx="14"/>
          </p:nvPr>
        </p:nvSpPr>
        <p:spPr>
          <a:xfrm>
            <a:off x="864719" y="5672706"/>
            <a:ext cx="3609975" cy="850900"/>
          </a:xfrm>
        </p:spPr>
        <p:txBody>
          <a:bodyPr/>
          <a:lstStyle/>
          <a:p>
            <a:r>
              <a:rPr lang="en-US" sz="2400" dirty="0">
                <a:solidFill>
                  <a:schemeClr val="accent3">
                    <a:lumMod val="50000"/>
                  </a:schemeClr>
                </a:solidFill>
              </a:rPr>
              <a:t>The Troubadour fears no thing</a:t>
            </a:r>
          </a:p>
          <a:p>
            <a:r>
              <a:rPr lang="en-US" sz="2400" dirty="0">
                <a:solidFill>
                  <a:schemeClr val="accent3">
                    <a:lumMod val="50000"/>
                  </a:schemeClr>
                </a:solidFill>
              </a:rPr>
              <a:t>And the sitar sits without a tremble</a:t>
            </a:r>
          </a:p>
          <a:p>
            <a:r>
              <a:rPr lang="en-US" sz="2400" dirty="0">
                <a:solidFill>
                  <a:schemeClr val="accent3">
                    <a:lumMod val="50000"/>
                  </a:schemeClr>
                </a:solidFill>
              </a:rPr>
              <a:t>           on the lap of an angel</a:t>
            </a:r>
          </a:p>
          <a:p>
            <a:r>
              <a:rPr lang="en-US" sz="2400" dirty="0">
                <a:solidFill>
                  <a:schemeClr val="accent3">
                    <a:lumMod val="50000"/>
                  </a:schemeClr>
                </a:solidFill>
              </a:rPr>
              <a:t>Who plays chords with flamenco    </a:t>
            </a:r>
          </a:p>
          <a:p>
            <a:r>
              <a:rPr lang="en-US" sz="2400" dirty="0">
                <a:solidFill>
                  <a:schemeClr val="accent3">
                    <a:lumMod val="50000"/>
                  </a:schemeClr>
                </a:solidFill>
              </a:rPr>
              <a:t>           freedom</a:t>
            </a:r>
          </a:p>
          <a:p>
            <a:endParaRPr lang="en-US" sz="2400" dirty="0">
              <a:solidFill>
                <a:schemeClr val="accent3">
                  <a:lumMod val="50000"/>
                </a:schemeClr>
              </a:solidFill>
            </a:endParaRPr>
          </a:p>
          <a:p>
            <a:r>
              <a:rPr lang="en-US" sz="2400" dirty="0">
                <a:solidFill>
                  <a:schemeClr val="accent3">
                    <a:lumMod val="50000"/>
                  </a:schemeClr>
                </a:solidFill>
              </a:rPr>
              <a:t>And the soul rests in God alone.</a:t>
            </a:r>
          </a:p>
        </p:txBody>
      </p:sp>
      <p:sp>
        <p:nvSpPr>
          <p:cNvPr id="23" name="Slide Number Placeholder 22">
            <a:extLst>
              <a:ext uri="{FF2B5EF4-FFF2-40B4-BE49-F238E27FC236}">
                <a16:creationId xmlns:a16="http://schemas.microsoft.com/office/drawing/2014/main" id="{02E0DE71-4D88-4BC4-A247-4E1F6302359A}"/>
              </a:ext>
            </a:extLst>
          </p:cNvPr>
          <p:cNvSpPr>
            <a:spLocks noGrp="1"/>
          </p:cNvSpPr>
          <p:nvPr>
            <p:ph type="sldNum" sz="quarter" idx="13"/>
          </p:nvPr>
        </p:nvSpPr>
        <p:spPr/>
        <p:txBody>
          <a:bodyPr/>
          <a:lstStyle/>
          <a:p>
            <a:r>
              <a:rPr lang="en-US" dirty="0">
                <a:solidFill>
                  <a:schemeClr val="accent1"/>
                </a:solidFill>
              </a:rPr>
              <a:t>P</a:t>
            </a:r>
          </a:p>
        </p:txBody>
      </p:sp>
      <p:sp>
        <p:nvSpPr>
          <p:cNvPr id="16" name="Footer Placeholder 18">
            <a:extLst>
              <a:ext uri="{FF2B5EF4-FFF2-40B4-BE49-F238E27FC236}">
                <a16:creationId xmlns:a16="http://schemas.microsoft.com/office/drawing/2014/main" id="{CC01D2AB-182F-26F7-7DB0-9ABDBCB7D3D9}"/>
              </a:ext>
            </a:extLst>
          </p:cNvPr>
          <p:cNvSpPr txBox="1">
            <a:spLocks/>
          </p:cNvSpPr>
          <p:nvPr/>
        </p:nvSpPr>
        <p:spPr>
          <a:xfrm rot="5400000">
            <a:off x="9233580" y="3041724"/>
            <a:ext cx="411480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800" b="1" cap="all" dirty="0"/>
              <a:t>Simple Harmonic Motion</a:t>
            </a:r>
          </a:p>
        </p:txBody>
      </p:sp>
    </p:spTree>
    <p:extLst>
      <p:ext uri="{BB962C8B-B14F-4D97-AF65-F5344CB8AC3E}">
        <p14:creationId xmlns:p14="http://schemas.microsoft.com/office/powerpoint/2010/main" val="913396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BA18B-A256-962F-7A3D-A8527245782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1E87F54-DA75-8663-6C41-531A3A4135A4}"/>
              </a:ext>
            </a:extLst>
          </p:cNvPr>
          <p:cNvSpPr>
            <a:spLocks noGrp="1"/>
          </p:cNvSpPr>
          <p:nvPr>
            <p:ph type="sldNum" sz="quarter" idx="13"/>
          </p:nvPr>
        </p:nvSpPr>
        <p:spPr/>
        <p:txBody>
          <a:bodyPr/>
          <a:lstStyle/>
          <a:p>
            <a:r>
              <a:rPr lang="en-US" dirty="0">
                <a:solidFill>
                  <a:schemeClr val="accent1"/>
                </a:solidFill>
              </a:rPr>
              <a:t>15</a:t>
            </a:r>
          </a:p>
        </p:txBody>
      </p:sp>
      <p:sp>
        <p:nvSpPr>
          <p:cNvPr id="2" name="Footer Placeholder 16">
            <a:extLst>
              <a:ext uri="{FF2B5EF4-FFF2-40B4-BE49-F238E27FC236}">
                <a16:creationId xmlns:a16="http://schemas.microsoft.com/office/drawing/2014/main" id="{EB6368A2-9BAC-CACC-7730-272FBD88CD6C}"/>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F2ED9A38-A0BE-8CF0-9C25-A830FFD20E42}"/>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C984E01-A588-BB45-F008-4713C2E1BBA3}"/>
              </a:ext>
            </a:extLst>
          </p:cNvPr>
          <p:cNvSpPr txBox="1"/>
          <p:nvPr/>
        </p:nvSpPr>
        <p:spPr>
          <a:xfrm>
            <a:off x="2354871" y="1798823"/>
            <a:ext cx="6767241" cy="3262432"/>
          </a:xfrm>
          <a:prstGeom prst="rect">
            <a:avLst/>
          </a:prstGeom>
          <a:noFill/>
        </p:spPr>
        <p:txBody>
          <a:bodyPr wrap="square" rtlCol="0">
            <a:spAutoFit/>
          </a:bodyPr>
          <a:lstStyle/>
          <a:p>
            <a:pPr algn="ctr"/>
            <a:r>
              <a:rPr lang="en-US" sz="2200" i="0" dirty="0">
                <a:solidFill>
                  <a:schemeClr val="bg1"/>
                </a:solidFill>
                <a:effectLst/>
                <a:latin typeface="Sagona Book" panose="02020503050505020204" pitchFamily="18" charset="0"/>
              </a:rPr>
              <a:t>Tagore loved to look at spoons also </a:t>
            </a:r>
          </a:p>
          <a:p>
            <a:pPr algn="ctr"/>
            <a:r>
              <a:rPr lang="en-US" sz="2200" i="0" dirty="0">
                <a:solidFill>
                  <a:schemeClr val="bg1"/>
                </a:solidFill>
                <a:effectLst/>
                <a:latin typeface="Sagona Book" panose="02020503050505020204" pitchFamily="18" charset="0"/>
              </a:rPr>
              <a:t>and think of Kipling.</a:t>
            </a:r>
          </a:p>
          <a:p>
            <a:pPr algn="ctr"/>
            <a:endParaRPr lang="en-US" sz="2200" i="0" dirty="0">
              <a:solidFill>
                <a:schemeClr val="bg1"/>
              </a:solidFill>
              <a:effectLst/>
              <a:latin typeface="Sagona Book" panose="02020503050505020204" pitchFamily="18" charset="0"/>
            </a:endParaRPr>
          </a:p>
          <a:p>
            <a:pPr algn="ctr"/>
            <a:r>
              <a:rPr lang="en-US" sz="2200" i="0" dirty="0">
                <a:solidFill>
                  <a:schemeClr val="bg1"/>
                </a:solidFill>
                <a:effectLst/>
                <a:latin typeface="Sagona Book" panose="02020503050505020204" pitchFamily="18" charset="0"/>
              </a:rPr>
              <a:t>Yeats:</a:t>
            </a:r>
          </a:p>
          <a:p>
            <a:pPr algn="ctr"/>
            <a:r>
              <a:rPr lang="en-US" sz="2200" i="0" dirty="0">
                <a:solidFill>
                  <a:schemeClr val="bg1"/>
                </a:solidFill>
                <a:effectLst/>
                <a:latin typeface="Sagona Book" panose="02020503050505020204" pitchFamily="18" charset="0"/>
              </a:rPr>
              <a:t> I had a menagerie as a child </a:t>
            </a:r>
          </a:p>
          <a:p>
            <a:pPr algn="ctr"/>
            <a:r>
              <a:rPr lang="en-US" sz="2200" i="0" dirty="0">
                <a:solidFill>
                  <a:schemeClr val="bg1"/>
                </a:solidFill>
                <a:effectLst/>
                <a:latin typeface="Sagona Book" panose="02020503050505020204" pitchFamily="18" charset="0"/>
              </a:rPr>
              <a:t>and it was made of wood spoons </a:t>
            </a:r>
          </a:p>
          <a:p>
            <a:pPr algn="ctr"/>
            <a:r>
              <a:rPr lang="en-US" sz="2200" i="0" dirty="0">
                <a:solidFill>
                  <a:schemeClr val="bg1"/>
                </a:solidFill>
                <a:effectLst/>
                <a:latin typeface="Sagona Book" panose="02020503050505020204" pitchFamily="18" charset="0"/>
              </a:rPr>
              <a:t>and it had a roof made of cans.</a:t>
            </a:r>
          </a:p>
          <a:p>
            <a:pPr algn="ctr"/>
            <a:endParaRPr lang="en-US" sz="800" dirty="0">
              <a:solidFill>
                <a:schemeClr val="bg1"/>
              </a:solidFill>
              <a:latin typeface="Sagona Book" panose="02020503050505020204" pitchFamily="18" charset="0"/>
            </a:endParaRPr>
          </a:p>
          <a:p>
            <a:pPr algn="ctr"/>
            <a:r>
              <a:rPr lang="en-US" sz="2200" i="0" dirty="0">
                <a:solidFill>
                  <a:schemeClr val="bg1"/>
                </a:solidFill>
                <a:effectLst/>
                <a:latin typeface="Sagona Book" panose="02020503050505020204" pitchFamily="18" charset="0"/>
              </a:rPr>
              <a:t> I’ll order potatoes</a:t>
            </a:r>
            <a:r>
              <a:rPr lang="en-US" sz="2200" b="1" i="0" dirty="0">
                <a:solidFill>
                  <a:schemeClr val="bg1"/>
                </a:solidFill>
                <a:effectLst/>
                <a:latin typeface="Segoe UI Historic" panose="020B0502040204020203" pitchFamily="34" charset="0"/>
              </a:rPr>
              <a:t>.</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C6EAE11-82DB-361E-303D-01467B4CBC36}"/>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470B2429-EF9C-560A-D7AE-53D1D5EC59B2}"/>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F551C089-1A29-414E-8A21-575F211F6C3E}"/>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211AA648-FA36-99B5-2359-0D150C270B6D}"/>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739808D-EE69-C7F9-319E-4B3721B29544}"/>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D5FDD17-06B7-4547-4650-81440D8051F1}"/>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B7FFFE8-1E2E-A265-AF08-20655BA142C6}"/>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9D9A257-11F3-A62A-E282-AE5C5253F9AB}"/>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D3032BF-8E46-3D88-FBCB-2E38E25914E0}"/>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24CE03B-A34F-00D1-3387-2E0A8E440990}"/>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B8F2DF8-05F2-C91F-999F-26EDE1BC94D4}"/>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38865EB6-8DE9-CCEB-16C2-180925F7945E}"/>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B06D9D7-8B2F-20CD-21B0-531C435F5CB0}"/>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C7014B4E-5C48-5BE6-0B35-66BB4A5D0002}"/>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4641CDDA-41F9-5301-4A8A-CE6AD997FA4D}"/>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9A0FE58-2428-400B-0FCE-B22CC26763DB}"/>
              </a:ext>
            </a:extLst>
          </p:cNvPr>
          <p:cNvCxnSpPr/>
          <p:nvPr/>
        </p:nvCxnSpPr>
        <p:spPr>
          <a:xfrm flipH="1">
            <a:off x="9383845" y="17988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6FD4C50-3C1E-8B13-C790-AB259BFF9B70}"/>
              </a:ext>
            </a:extLst>
          </p:cNvPr>
          <p:cNvCxnSpPr/>
          <p:nvPr/>
        </p:nvCxnSpPr>
        <p:spPr>
          <a:xfrm flipH="1">
            <a:off x="9536245" y="19512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076D298-16F6-1B7D-B3CA-CBC569684305}"/>
              </a:ext>
            </a:extLst>
          </p:cNvPr>
          <p:cNvCxnSpPr/>
          <p:nvPr/>
        </p:nvCxnSpPr>
        <p:spPr>
          <a:xfrm flipH="1">
            <a:off x="9688645" y="21036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E1C83A9-64BB-B550-5896-846B078FC6FB}"/>
              </a:ext>
            </a:extLst>
          </p:cNvPr>
          <p:cNvCxnSpPr/>
          <p:nvPr/>
        </p:nvCxnSpPr>
        <p:spPr>
          <a:xfrm flipH="1">
            <a:off x="9841045" y="22560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7E7479-781E-113E-6A8A-60C0ED04CCB4}"/>
              </a:ext>
            </a:extLst>
          </p:cNvPr>
          <p:cNvCxnSpPr/>
          <p:nvPr/>
        </p:nvCxnSpPr>
        <p:spPr>
          <a:xfrm flipH="1">
            <a:off x="9146499" y="28206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A21BBA-8EB2-D4C6-DF6F-57024102D26D}"/>
              </a:ext>
            </a:extLst>
          </p:cNvPr>
          <p:cNvCxnSpPr/>
          <p:nvPr/>
        </p:nvCxnSpPr>
        <p:spPr>
          <a:xfrm flipH="1">
            <a:off x="9298899" y="29730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C615BB8-F24A-C638-E829-153F32811080}"/>
              </a:ext>
            </a:extLst>
          </p:cNvPr>
          <p:cNvCxnSpPr/>
          <p:nvPr/>
        </p:nvCxnSpPr>
        <p:spPr>
          <a:xfrm flipH="1">
            <a:off x="9451299" y="31254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F2A28CF-AA6E-0C2C-0F73-84849E01E177}"/>
              </a:ext>
            </a:extLst>
          </p:cNvPr>
          <p:cNvCxnSpPr/>
          <p:nvPr/>
        </p:nvCxnSpPr>
        <p:spPr>
          <a:xfrm flipH="1">
            <a:off x="9603699" y="32778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314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31E0D-C6FF-15FF-1444-766161013CC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E34202-881B-D077-C58D-366DA3A86C06}"/>
              </a:ext>
            </a:extLst>
          </p:cNvPr>
          <p:cNvSpPr>
            <a:spLocks noGrp="1"/>
          </p:cNvSpPr>
          <p:nvPr>
            <p:ph type="sldNum" sz="quarter" idx="13"/>
          </p:nvPr>
        </p:nvSpPr>
        <p:spPr/>
        <p:txBody>
          <a:bodyPr/>
          <a:lstStyle/>
          <a:p>
            <a:r>
              <a:rPr lang="en-US" dirty="0">
                <a:solidFill>
                  <a:schemeClr val="accent1"/>
                </a:solidFill>
              </a:rPr>
              <a:t>16</a:t>
            </a:r>
          </a:p>
        </p:txBody>
      </p:sp>
      <p:sp>
        <p:nvSpPr>
          <p:cNvPr id="2" name="Footer Placeholder 16">
            <a:extLst>
              <a:ext uri="{FF2B5EF4-FFF2-40B4-BE49-F238E27FC236}">
                <a16:creationId xmlns:a16="http://schemas.microsoft.com/office/drawing/2014/main" id="{91A1107B-BEDF-F6E7-BF22-86E3871A6E5E}"/>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C5A4B532-0C8B-27EC-BFC3-45CAC5012BAC}"/>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076B1C3-9567-CC4D-7E56-CB9E9BC31379}"/>
              </a:ext>
            </a:extLst>
          </p:cNvPr>
          <p:cNvSpPr txBox="1"/>
          <p:nvPr/>
        </p:nvSpPr>
        <p:spPr>
          <a:xfrm>
            <a:off x="1796851" y="272138"/>
            <a:ext cx="6767241" cy="6186309"/>
          </a:xfrm>
          <a:prstGeom prst="rect">
            <a:avLst/>
          </a:prstGeom>
          <a:noFill/>
        </p:spPr>
        <p:txBody>
          <a:bodyPr wrap="square" rtlCol="0">
            <a:spAutoFit/>
          </a:bodyPr>
          <a:lstStyle/>
          <a:p>
            <a:pPr algn="ctr"/>
            <a:r>
              <a:rPr lang="en-US" sz="2200" b="0" i="0" dirty="0">
                <a:solidFill>
                  <a:srgbClr val="080809"/>
                </a:solidFill>
                <a:effectLst/>
                <a:latin typeface="Sagona Book" panose="02020503050505020204" pitchFamily="18" charset="0"/>
              </a:rPr>
              <a:t>Tagore: </a:t>
            </a:r>
          </a:p>
          <a:p>
            <a:pPr algn="ctr"/>
            <a:r>
              <a:rPr lang="en-US" sz="2200" b="0" i="0" dirty="0">
                <a:solidFill>
                  <a:srgbClr val="080809"/>
                </a:solidFill>
                <a:effectLst/>
                <a:latin typeface="Sagona Book" panose="02020503050505020204" pitchFamily="18" charset="0"/>
              </a:rPr>
              <a:t>Thank you and thank you again.</a:t>
            </a:r>
          </a:p>
          <a:p>
            <a:pPr algn="ctr"/>
            <a:endParaRPr lang="en-US" sz="14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Yeats: I’ll publish this with an introduction, Rabindranath. I’ll publish these poems,</a:t>
            </a:r>
          </a:p>
          <a:p>
            <a:pPr algn="ctr"/>
            <a:r>
              <a:rPr lang="en-US" sz="2200" b="0" i="0" dirty="0">
                <a:solidFill>
                  <a:srgbClr val="080809"/>
                </a:solidFill>
                <a:effectLst/>
                <a:latin typeface="Sagona Book" panose="02020503050505020204" pitchFamily="18" charset="0"/>
              </a:rPr>
              <a:t> and they mean so much to us.</a:t>
            </a:r>
          </a:p>
          <a:p>
            <a:pPr algn="ctr"/>
            <a:endParaRPr lang="en-US"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And cups of tea arrive with love,</a:t>
            </a:r>
          </a:p>
          <a:p>
            <a:pPr algn="ctr"/>
            <a:r>
              <a:rPr lang="en-US" sz="2200" b="0" i="0" dirty="0">
                <a:solidFill>
                  <a:srgbClr val="080809"/>
                </a:solidFill>
                <a:effectLst/>
                <a:latin typeface="Sagona Book" panose="02020503050505020204" pitchFamily="18" charset="0"/>
              </a:rPr>
              <a:t> and the waiter points to the potatoes,</a:t>
            </a:r>
          </a:p>
          <a:p>
            <a:pPr algn="ctr"/>
            <a:r>
              <a:rPr lang="en-US" sz="2200" b="0" i="0" dirty="0">
                <a:solidFill>
                  <a:srgbClr val="080809"/>
                </a:solidFill>
                <a:effectLst/>
                <a:latin typeface="Sagona Book" panose="02020503050505020204" pitchFamily="18" charset="0"/>
              </a:rPr>
              <a:t> and Tagore picks up a spoon and smiles.</a:t>
            </a:r>
          </a:p>
          <a:p>
            <a:pPr algn="ctr"/>
            <a:endParaRPr lang="en-US" sz="32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Tagore: </a:t>
            </a:r>
          </a:p>
          <a:p>
            <a:pPr algn="ctr"/>
            <a:r>
              <a:rPr lang="en-US" sz="2200" b="0" i="0" dirty="0">
                <a:solidFill>
                  <a:srgbClr val="080809"/>
                </a:solidFill>
                <a:effectLst/>
                <a:latin typeface="Sagona Book" panose="02020503050505020204" pitchFamily="18" charset="0"/>
              </a:rPr>
              <a:t>I have no big fund.</a:t>
            </a:r>
          </a:p>
          <a:p>
            <a:pPr algn="ctr"/>
            <a:endParaRPr lang="en-US"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Yeats:</a:t>
            </a:r>
          </a:p>
          <a:p>
            <a:pPr algn="ctr"/>
            <a:r>
              <a:rPr lang="en-US" sz="2200" b="0" i="0" dirty="0" err="1">
                <a:solidFill>
                  <a:srgbClr val="080809"/>
                </a:solidFill>
                <a:effectLst/>
                <a:latin typeface="Sagona Book" panose="02020503050505020204" pitchFamily="18" charset="0"/>
              </a:rPr>
              <a:t>Rothenstein</a:t>
            </a:r>
            <a:r>
              <a:rPr lang="en-US" sz="2200" b="0" i="0" dirty="0">
                <a:solidFill>
                  <a:srgbClr val="080809"/>
                </a:solidFill>
                <a:effectLst/>
                <a:latin typeface="Sagona Book" panose="02020503050505020204" pitchFamily="18" charset="0"/>
              </a:rPr>
              <a:t> will help us.</a:t>
            </a:r>
          </a:p>
          <a:p>
            <a:pPr algn="ctr"/>
            <a:r>
              <a:rPr lang="en-US" sz="2200" b="0" i="0" dirty="0">
                <a:solidFill>
                  <a:srgbClr val="080809"/>
                </a:solidFill>
                <a:effectLst/>
                <a:latin typeface="Sagona Book" panose="02020503050505020204" pitchFamily="18" charset="0"/>
              </a:rPr>
              <a:t> Tell me about the king in the play.</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34BC126-7609-49FD-04C3-B3FF19510A9A}"/>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151DD8F8-ACB8-72B7-E1DE-1ABAFED2B7C7}"/>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8E225A79-1CC7-372A-3248-C8541AA1FF53}"/>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83C28CF8-971C-9D90-AC42-F83EF8964B92}"/>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15BF28A-D2EF-A314-52DA-9A569900BC02}"/>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1AFBEC8-F31F-A98F-FB2E-B72CFB140FD3}"/>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69D80F1-2AAC-86CE-93FB-FF0ECD6B49E6}"/>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721A811-A88F-A295-7D9E-B7C405D31617}"/>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3586D76-26FB-7E8F-FADD-6AAC3599A9CE}"/>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3FBADBB-D79B-B766-5C0F-6AAEC0A0B249}"/>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FF2B9FE-9366-AE85-762A-036F0D55581E}"/>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1CCB13D-1CB6-6D7B-82BD-5076B210BCFD}"/>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8CD9C3D-0F80-A2AA-0606-8A43F2113A44}"/>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901EF013-09C8-B10C-3B38-1AFB92C0C981}"/>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47F1A7B8-3268-A168-1012-A2BB85543089}"/>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341261-980E-63A9-6FC7-A1E61FBDE7F5}"/>
              </a:ext>
            </a:extLst>
          </p:cNvPr>
          <p:cNvCxnSpPr/>
          <p:nvPr/>
        </p:nvCxnSpPr>
        <p:spPr>
          <a:xfrm flipH="1">
            <a:off x="9146499" y="28206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57FEFDE-3B64-F58B-BAA2-C7BE41A0F55D}"/>
              </a:ext>
            </a:extLst>
          </p:cNvPr>
          <p:cNvCxnSpPr/>
          <p:nvPr/>
        </p:nvCxnSpPr>
        <p:spPr>
          <a:xfrm flipH="1">
            <a:off x="9298899" y="29730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AC2170-E0A1-D6A1-E716-CFC1B9CEF9D5}"/>
              </a:ext>
            </a:extLst>
          </p:cNvPr>
          <p:cNvCxnSpPr/>
          <p:nvPr/>
        </p:nvCxnSpPr>
        <p:spPr>
          <a:xfrm flipH="1">
            <a:off x="9451299" y="31254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C43CD91-3A31-F8B9-D449-D9FDAFB483A4}"/>
              </a:ext>
            </a:extLst>
          </p:cNvPr>
          <p:cNvCxnSpPr/>
          <p:nvPr/>
        </p:nvCxnSpPr>
        <p:spPr>
          <a:xfrm flipH="1">
            <a:off x="9603699" y="32778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4395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CBDB-5F92-1908-9CB7-618AAF3ABE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C7C68F5-EDB6-30DA-73E1-F0467FAE7FA6}"/>
              </a:ext>
            </a:extLst>
          </p:cNvPr>
          <p:cNvSpPr>
            <a:spLocks noGrp="1"/>
          </p:cNvSpPr>
          <p:nvPr>
            <p:ph type="sldNum" sz="quarter" idx="13"/>
          </p:nvPr>
        </p:nvSpPr>
        <p:spPr/>
        <p:txBody>
          <a:bodyPr/>
          <a:lstStyle/>
          <a:p>
            <a:r>
              <a:rPr lang="en-US" dirty="0">
                <a:solidFill>
                  <a:schemeClr val="accent1"/>
                </a:solidFill>
              </a:rPr>
              <a:t>17</a:t>
            </a:r>
          </a:p>
        </p:txBody>
      </p:sp>
      <p:sp>
        <p:nvSpPr>
          <p:cNvPr id="2" name="Footer Placeholder 16">
            <a:extLst>
              <a:ext uri="{FF2B5EF4-FFF2-40B4-BE49-F238E27FC236}">
                <a16:creationId xmlns:a16="http://schemas.microsoft.com/office/drawing/2014/main" id="{B5F2EB85-180D-CB79-D898-6DD3947EF4D5}"/>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02567DDD-274D-7D74-1503-3C8BA99EF03B}"/>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2A03EC2-7414-2C48-1B23-483CE7AA1414}"/>
              </a:ext>
            </a:extLst>
          </p:cNvPr>
          <p:cNvSpPr txBox="1"/>
          <p:nvPr/>
        </p:nvSpPr>
        <p:spPr>
          <a:xfrm>
            <a:off x="750434" y="304849"/>
            <a:ext cx="9457868" cy="6186309"/>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the waiter believed in bringing </a:t>
            </a:r>
          </a:p>
          <a:p>
            <a:pPr algn="l"/>
            <a:r>
              <a:rPr lang="en-US" sz="2200" b="0" i="0" dirty="0">
                <a:solidFill>
                  <a:srgbClr val="080809"/>
                </a:solidFill>
                <a:effectLst/>
                <a:latin typeface="Sagona Book" panose="02020503050505020204" pitchFamily="18" charset="0"/>
              </a:rPr>
              <a:t>small snacks</a:t>
            </a:r>
          </a:p>
          <a:p>
            <a:pPr algn="l"/>
            <a:r>
              <a:rPr lang="en-US" sz="2200" b="0" i="0" dirty="0">
                <a:solidFill>
                  <a:srgbClr val="080809"/>
                </a:solidFill>
                <a:effectLst/>
                <a:latin typeface="Sagona Book" panose="02020503050505020204" pitchFamily="18" charset="0"/>
              </a:rPr>
              <a:t> to help his friends, </a:t>
            </a:r>
          </a:p>
          <a:p>
            <a:pPr algn="l"/>
            <a:r>
              <a:rPr lang="en-US" sz="2200" b="0" i="0" dirty="0">
                <a:solidFill>
                  <a:srgbClr val="080809"/>
                </a:solidFill>
                <a:effectLst/>
                <a:latin typeface="Sagona Book" panose="02020503050505020204" pitchFamily="18" charset="0"/>
              </a:rPr>
              <a:t>so he left two small peppermints.</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The king, and it can be a play, </a:t>
            </a:r>
          </a:p>
          <a:p>
            <a:pPr algn="l"/>
            <a:r>
              <a:rPr lang="en-US" sz="2200" b="0" i="0" dirty="0">
                <a:solidFill>
                  <a:srgbClr val="080809"/>
                </a:solidFill>
                <a:effectLst/>
                <a:latin typeface="Sagona Book" panose="02020503050505020204" pitchFamily="18" charset="0"/>
              </a:rPr>
              <a:t>                            but the king loves to help but is far away </a:t>
            </a:r>
          </a:p>
          <a:p>
            <a:pPr algn="l"/>
            <a:r>
              <a:rPr lang="en-US" sz="2200" b="0" i="0" dirty="0">
                <a:solidFill>
                  <a:srgbClr val="080809"/>
                </a:solidFill>
                <a:effectLst/>
                <a:latin typeface="Sagona Book" panose="02020503050505020204" pitchFamily="18" charset="0"/>
              </a:rPr>
              <a:t>                                and sends his doctor to help an ailing boy named Amal.</a:t>
            </a:r>
          </a:p>
          <a:p>
            <a:pPr algn="l"/>
            <a:r>
              <a:rPr lang="en-US" sz="2200" b="0" i="0" dirty="0">
                <a:solidFill>
                  <a:srgbClr val="080809"/>
                </a:solidFill>
                <a:effectLst/>
                <a:latin typeface="Sagona Book" panose="02020503050505020204" pitchFamily="18" charset="0"/>
              </a:rPr>
              <a:t>Yeats: Let him be near a window then, as I love plays in one setting.</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      Do you need a priest there?</a:t>
            </a:r>
          </a:p>
          <a:p>
            <a:pPr algn="l"/>
            <a:r>
              <a:rPr lang="en-US" sz="2200" b="0" i="0" dirty="0">
                <a:solidFill>
                  <a:srgbClr val="080809"/>
                </a:solidFill>
                <a:effectLst/>
                <a:latin typeface="Sagona Book" panose="02020503050505020204" pitchFamily="18" charset="0"/>
              </a:rPr>
              <a:t>Tagore: I have a wanderer, who is a fakir and offers his advice.</a:t>
            </a:r>
          </a:p>
          <a:p>
            <a:pPr algn="l"/>
            <a:r>
              <a:rPr lang="en-US" sz="2200" b="0" i="0" dirty="0">
                <a:solidFill>
                  <a:srgbClr val="080809"/>
                </a:solidFill>
                <a:effectLst/>
                <a:latin typeface="Sagona Book" panose="02020503050505020204" pitchFamily="18" charset="0"/>
              </a:rPr>
              <a:t>                       Yeats: And he’ll need a friend.</a:t>
            </a:r>
          </a:p>
          <a:p>
            <a:pPr algn="l"/>
            <a:r>
              <a:rPr lang="en-US" sz="2200" b="0" i="0" dirty="0">
                <a:solidFill>
                  <a:srgbClr val="080809"/>
                </a:solidFill>
                <a:effectLst/>
                <a:latin typeface="Sagona Book" panose="02020503050505020204" pitchFamily="18" charset="0"/>
              </a:rPr>
              <a:t>                              Tagore: A small girl comes to the window then,</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 and I think I’ll not tell more, if that’s well.</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Yeats: We can come back to Charles,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but I’m remembering the boy now.</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FF5D13B6-326D-EEE4-D145-BDDA33BBA4C5}"/>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8894C887-8911-C29B-161C-032E8DDAE712}"/>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9C95B62-3942-D359-70ED-88A071489C73}"/>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82C03A5B-3628-8920-96C2-5A37D8DAD40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E508EC1-099B-84D4-2E15-3E15092CF907}"/>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44EB4FF-A6B1-C860-9F12-4946AB0200A7}"/>
              </a:ext>
            </a:extLst>
          </p:cNvPr>
          <p:cNvSpPr/>
          <p:nvPr/>
        </p:nvSpPr>
        <p:spPr>
          <a:xfrm>
            <a:off x="8732984"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2544075-A759-AFE9-291F-7007B9B8E0AD}"/>
              </a:ext>
            </a:extLst>
          </p:cNvPr>
          <p:cNvSpPr/>
          <p:nvPr/>
        </p:nvSpPr>
        <p:spPr>
          <a:xfrm>
            <a:off x="7329042"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B91E3C8-7B7E-E4ED-7D27-D87D424146EA}"/>
              </a:ext>
            </a:extLst>
          </p:cNvPr>
          <p:cNvSpPr/>
          <p:nvPr/>
        </p:nvSpPr>
        <p:spPr>
          <a:xfrm>
            <a:off x="6789933"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825886A-3B9D-965D-DB27-8673DFA6CAEA}"/>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65BBEB2-2D6E-FEFB-590F-A844C8275F25}"/>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2FC2731-B8E4-870A-8355-1CE430285256}"/>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713F727-DB4E-E235-32CB-0353D499D33E}"/>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E4B709F-2DBF-4453-452F-5F458E436DE8}"/>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B689B470-ED62-68E3-C3C6-2AC72694FB0D}"/>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ADE33318-82EE-530C-343A-A6A027A5EE5B}"/>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7C471DF1-FD6E-F1BE-8B3B-74F49B98998C}"/>
              </a:ext>
            </a:extLst>
          </p:cNvPr>
          <p:cNvSpPr/>
          <p:nvPr/>
        </p:nvSpPr>
        <p:spPr>
          <a:xfrm>
            <a:off x="494675" y="539647"/>
            <a:ext cx="304618" cy="499746"/>
          </a:xfrm>
          <a:custGeom>
            <a:avLst/>
            <a:gdLst>
              <a:gd name="connsiteX0" fmla="*/ 104932 w 304618"/>
              <a:gd name="connsiteY0" fmla="*/ 0 h 499746"/>
              <a:gd name="connsiteX1" fmla="*/ 164892 w 304618"/>
              <a:gd name="connsiteY1" fmla="*/ 134911 h 499746"/>
              <a:gd name="connsiteX2" fmla="*/ 209863 w 304618"/>
              <a:gd name="connsiteY2" fmla="*/ 209862 h 499746"/>
              <a:gd name="connsiteX3" fmla="*/ 224853 w 304618"/>
              <a:gd name="connsiteY3" fmla="*/ 254833 h 499746"/>
              <a:gd name="connsiteX4" fmla="*/ 284814 w 304618"/>
              <a:gd name="connsiteY4" fmla="*/ 329783 h 499746"/>
              <a:gd name="connsiteX5" fmla="*/ 284814 w 304618"/>
              <a:gd name="connsiteY5" fmla="*/ 494675 h 499746"/>
              <a:gd name="connsiteX6" fmla="*/ 224853 w 304618"/>
              <a:gd name="connsiteY6" fmla="*/ 479685 h 499746"/>
              <a:gd name="connsiteX7" fmla="*/ 149902 w 304618"/>
              <a:gd name="connsiteY7" fmla="*/ 419724 h 499746"/>
              <a:gd name="connsiteX8" fmla="*/ 119922 w 304618"/>
              <a:gd name="connsiteY8" fmla="*/ 254833 h 499746"/>
              <a:gd name="connsiteX9" fmla="*/ 119922 w 304618"/>
              <a:gd name="connsiteY9" fmla="*/ 89941 h 499746"/>
              <a:gd name="connsiteX10" fmla="*/ 89941 w 304618"/>
              <a:gd name="connsiteY10" fmla="*/ 119921 h 499746"/>
              <a:gd name="connsiteX11" fmla="*/ 44971 w 304618"/>
              <a:gd name="connsiteY11" fmla="*/ 134911 h 499746"/>
              <a:gd name="connsiteX12" fmla="*/ 0 w 304618"/>
              <a:gd name="connsiteY12" fmla="*/ 179882 h 4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18" h="499746">
                <a:moveTo>
                  <a:pt x="104932" y="0"/>
                </a:moveTo>
                <a:cubicBezTo>
                  <a:pt x="132700" y="138842"/>
                  <a:pt x="96909" y="15940"/>
                  <a:pt x="164892" y="134911"/>
                </a:cubicBezTo>
                <a:cubicBezTo>
                  <a:pt x="216782" y="225720"/>
                  <a:pt x="139702" y="139703"/>
                  <a:pt x="209863" y="209862"/>
                </a:cubicBezTo>
                <a:cubicBezTo>
                  <a:pt x="214860" y="224852"/>
                  <a:pt x="217787" y="240700"/>
                  <a:pt x="224853" y="254833"/>
                </a:cubicBezTo>
                <a:cubicBezTo>
                  <a:pt x="243763" y="292653"/>
                  <a:pt x="256928" y="301898"/>
                  <a:pt x="284814" y="329783"/>
                </a:cubicBezTo>
                <a:cubicBezTo>
                  <a:pt x="296729" y="377444"/>
                  <a:pt x="322687" y="449228"/>
                  <a:pt x="284814" y="494675"/>
                </a:cubicBezTo>
                <a:cubicBezTo>
                  <a:pt x="271625" y="510502"/>
                  <a:pt x="244840" y="484682"/>
                  <a:pt x="224853" y="479685"/>
                </a:cubicBezTo>
                <a:cubicBezTo>
                  <a:pt x="208963" y="469092"/>
                  <a:pt x="160583" y="441086"/>
                  <a:pt x="149902" y="419724"/>
                </a:cubicBezTo>
                <a:cubicBezTo>
                  <a:pt x="135766" y="391452"/>
                  <a:pt x="121664" y="267028"/>
                  <a:pt x="119922" y="254833"/>
                </a:cubicBezTo>
                <a:cubicBezTo>
                  <a:pt x="133656" y="199897"/>
                  <a:pt x="154676" y="147864"/>
                  <a:pt x="119922" y="89941"/>
                </a:cubicBezTo>
                <a:cubicBezTo>
                  <a:pt x="112651" y="77822"/>
                  <a:pt x="102060" y="112650"/>
                  <a:pt x="89941" y="119921"/>
                </a:cubicBezTo>
                <a:cubicBezTo>
                  <a:pt x="76392" y="128050"/>
                  <a:pt x="59961" y="129914"/>
                  <a:pt x="44971" y="134911"/>
                </a:cubicBezTo>
                <a:lnTo>
                  <a:pt x="0" y="179882"/>
                </a:lnTo>
              </a:path>
            </a:pathLst>
          </a:custGeom>
          <a:solidFill>
            <a:schemeClr val="accent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5F101BB8-CE76-9184-CD3F-A9F2FCD259A2}"/>
              </a:ext>
            </a:extLst>
          </p:cNvPr>
          <p:cNvSpPr/>
          <p:nvPr/>
        </p:nvSpPr>
        <p:spPr>
          <a:xfrm rot="19772679">
            <a:off x="325783" y="717748"/>
            <a:ext cx="929391" cy="643289"/>
          </a:xfrm>
          <a:prstGeom prst="arc">
            <a:avLst>
              <a:gd name="adj1" fmla="val 11500317"/>
              <a:gd name="adj2" fmla="val 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17313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D6414-608C-1CEE-47F8-9A09D491D19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CAEB38D-8BB6-11A0-CFBA-0D0889F4004C}"/>
              </a:ext>
            </a:extLst>
          </p:cNvPr>
          <p:cNvSpPr>
            <a:spLocks noGrp="1"/>
          </p:cNvSpPr>
          <p:nvPr>
            <p:ph type="sldNum" sz="quarter" idx="13"/>
          </p:nvPr>
        </p:nvSpPr>
        <p:spPr/>
        <p:txBody>
          <a:bodyPr/>
          <a:lstStyle/>
          <a:p>
            <a:r>
              <a:rPr lang="en-US" dirty="0">
                <a:solidFill>
                  <a:schemeClr val="accent1"/>
                </a:solidFill>
              </a:rPr>
              <a:t>18</a:t>
            </a:r>
          </a:p>
        </p:txBody>
      </p:sp>
      <p:sp>
        <p:nvSpPr>
          <p:cNvPr id="2" name="Footer Placeholder 16">
            <a:extLst>
              <a:ext uri="{FF2B5EF4-FFF2-40B4-BE49-F238E27FC236}">
                <a16:creationId xmlns:a16="http://schemas.microsoft.com/office/drawing/2014/main" id="{CFDFEA5A-9B2A-7005-D899-62F379A87C70}"/>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E7EC6FB0-D038-441A-27CD-EDCC349D3667}"/>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9EC4346-65F6-1876-753F-E30F181B5E4D}"/>
              </a:ext>
            </a:extLst>
          </p:cNvPr>
          <p:cNvSpPr txBox="1"/>
          <p:nvPr/>
        </p:nvSpPr>
        <p:spPr>
          <a:xfrm>
            <a:off x="750434" y="304849"/>
            <a:ext cx="9457868" cy="4154984"/>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Yeats placed the manuscript on the table</a:t>
            </a:r>
          </a:p>
          <a:p>
            <a:pPr algn="l"/>
            <a:r>
              <a:rPr lang="en-US" sz="2200" b="0" i="0" dirty="0">
                <a:solidFill>
                  <a:srgbClr val="080809"/>
                </a:solidFill>
                <a:effectLst/>
                <a:latin typeface="Sagona Book" panose="02020503050505020204" pitchFamily="18" charset="0"/>
              </a:rPr>
              <a:t> and thought of a wooden flute and cried.</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Don’t cry, William. The boy won’t cry.</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Yeats: I’ll say he lost his head and there was so much bloodshed…</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And Tagore held his friend’s hand.</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Yeats: I needs to be in America fer a time then methinks.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I needs to be in New York.</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43812FB-0D7C-F1F2-43A1-57773A98BBC5}"/>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9CB2EC7A-B80D-329B-E08C-1ABA81C565F1}"/>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5A04151-C20D-E9E9-1B7B-543CCEE43D74}"/>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16CFE968-0137-4D8E-2861-7296A384D19C}"/>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0C814F-A426-03DA-46FB-2BDFF4AC090D}"/>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69711C7-B6C9-539D-F003-800B5A87176A}"/>
              </a:ext>
            </a:extLst>
          </p:cNvPr>
          <p:cNvSpPr/>
          <p:nvPr/>
        </p:nvSpPr>
        <p:spPr>
          <a:xfrm>
            <a:off x="8732984"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7C9A09B-6AC9-5ABE-3CC2-93BB41103F88}"/>
              </a:ext>
            </a:extLst>
          </p:cNvPr>
          <p:cNvSpPr/>
          <p:nvPr/>
        </p:nvSpPr>
        <p:spPr>
          <a:xfrm>
            <a:off x="7329042"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83023E2-AC1E-47EA-71CA-63115441D2DB}"/>
              </a:ext>
            </a:extLst>
          </p:cNvPr>
          <p:cNvSpPr/>
          <p:nvPr/>
        </p:nvSpPr>
        <p:spPr>
          <a:xfrm>
            <a:off x="6789933"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2F70788-A636-C4BD-3046-04366AC558F5}"/>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0225D0C-F267-3DC1-458E-9F05EF336E55}"/>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9E86210-B124-C499-C790-709B81D2E34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9E5E95-6AC1-840D-1496-5EFD166D66EB}"/>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2A86744-7A15-8637-B7A6-AA5268C5048B}"/>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E74B163C-0317-797D-9324-6936801A37A8}"/>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50EF2F6F-16B3-237D-079C-5DB8573AB98C}"/>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D0D20F2-8BCA-5EBE-34CC-E113877C8356}"/>
              </a:ext>
            </a:extLst>
          </p:cNvPr>
          <p:cNvSpPr/>
          <p:nvPr/>
        </p:nvSpPr>
        <p:spPr>
          <a:xfrm>
            <a:off x="494675" y="539647"/>
            <a:ext cx="304618" cy="499746"/>
          </a:xfrm>
          <a:custGeom>
            <a:avLst/>
            <a:gdLst>
              <a:gd name="connsiteX0" fmla="*/ 104932 w 304618"/>
              <a:gd name="connsiteY0" fmla="*/ 0 h 499746"/>
              <a:gd name="connsiteX1" fmla="*/ 164892 w 304618"/>
              <a:gd name="connsiteY1" fmla="*/ 134911 h 499746"/>
              <a:gd name="connsiteX2" fmla="*/ 209863 w 304618"/>
              <a:gd name="connsiteY2" fmla="*/ 209862 h 499746"/>
              <a:gd name="connsiteX3" fmla="*/ 224853 w 304618"/>
              <a:gd name="connsiteY3" fmla="*/ 254833 h 499746"/>
              <a:gd name="connsiteX4" fmla="*/ 284814 w 304618"/>
              <a:gd name="connsiteY4" fmla="*/ 329783 h 499746"/>
              <a:gd name="connsiteX5" fmla="*/ 284814 w 304618"/>
              <a:gd name="connsiteY5" fmla="*/ 494675 h 499746"/>
              <a:gd name="connsiteX6" fmla="*/ 224853 w 304618"/>
              <a:gd name="connsiteY6" fmla="*/ 479685 h 499746"/>
              <a:gd name="connsiteX7" fmla="*/ 149902 w 304618"/>
              <a:gd name="connsiteY7" fmla="*/ 419724 h 499746"/>
              <a:gd name="connsiteX8" fmla="*/ 119922 w 304618"/>
              <a:gd name="connsiteY8" fmla="*/ 254833 h 499746"/>
              <a:gd name="connsiteX9" fmla="*/ 119922 w 304618"/>
              <a:gd name="connsiteY9" fmla="*/ 89941 h 499746"/>
              <a:gd name="connsiteX10" fmla="*/ 89941 w 304618"/>
              <a:gd name="connsiteY10" fmla="*/ 119921 h 499746"/>
              <a:gd name="connsiteX11" fmla="*/ 44971 w 304618"/>
              <a:gd name="connsiteY11" fmla="*/ 134911 h 499746"/>
              <a:gd name="connsiteX12" fmla="*/ 0 w 304618"/>
              <a:gd name="connsiteY12" fmla="*/ 179882 h 4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18" h="499746">
                <a:moveTo>
                  <a:pt x="104932" y="0"/>
                </a:moveTo>
                <a:cubicBezTo>
                  <a:pt x="132700" y="138842"/>
                  <a:pt x="96909" y="15940"/>
                  <a:pt x="164892" y="134911"/>
                </a:cubicBezTo>
                <a:cubicBezTo>
                  <a:pt x="216782" y="225720"/>
                  <a:pt x="139702" y="139703"/>
                  <a:pt x="209863" y="209862"/>
                </a:cubicBezTo>
                <a:cubicBezTo>
                  <a:pt x="214860" y="224852"/>
                  <a:pt x="217787" y="240700"/>
                  <a:pt x="224853" y="254833"/>
                </a:cubicBezTo>
                <a:cubicBezTo>
                  <a:pt x="243763" y="292653"/>
                  <a:pt x="256928" y="301898"/>
                  <a:pt x="284814" y="329783"/>
                </a:cubicBezTo>
                <a:cubicBezTo>
                  <a:pt x="296729" y="377444"/>
                  <a:pt x="322687" y="449228"/>
                  <a:pt x="284814" y="494675"/>
                </a:cubicBezTo>
                <a:cubicBezTo>
                  <a:pt x="271625" y="510502"/>
                  <a:pt x="244840" y="484682"/>
                  <a:pt x="224853" y="479685"/>
                </a:cubicBezTo>
                <a:cubicBezTo>
                  <a:pt x="208963" y="469092"/>
                  <a:pt x="160583" y="441086"/>
                  <a:pt x="149902" y="419724"/>
                </a:cubicBezTo>
                <a:cubicBezTo>
                  <a:pt x="135766" y="391452"/>
                  <a:pt x="121664" y="267028"/>
                  <a:pt x="119922" y="254833"/>
                </a:cubicBezTo>
                <a:cubicBezTo>
                  <a:pt x="133656" y="199897"/>
                  <a:pt x="154676" y="147864"/>
                  <a:pt x="119922" y="89941"/>
                </a:cubicBezTo>
                <a:cubicBezTo>
                  <a:pt x="112651" y="77822"/>
                  <a:pt x="102060" y="112650"/>
                  <a:pt x="89941" y="119921"/>
                </a:cubicBezTo>
                <a:cubicBezTo>
                  <a:pt x="76392" y="128050"/>
                  <a:pt x="59961" y="129914"/>
                  <a:pt x="44971" y="134911"/>
                </a:cubicBezTo>
                <a:lnTo>
                  <a:pt x="0" y="179882"/>
                </a:lnTo>
              </a:path>
            </a:pathLst>
          </a:custGeom>
          <a:solidFill>
            <a:schemeClr val="accent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3FB05B3A-35C4-AE37-96A5-CE6E3C163A5B}"/>
              </a:ext>
            </a:extLst>
          </p:cNvPr>
          <p:cNvSpPr/>
          <p:nvPr/>
        </p:nvSpPr>
        <p:spPr>
          <a:xfrm rot="19772679">
            <a:off x="325783" y="717748"/>
            <a:ext cx="929391" cy="643289"/>
          </a:xfrm>
          <a:prstGeom prst="arc">
            <a:avLst>
              <a:gd name="adj1" fmla="val 11500317"/>
              <a:gd name="adj2" fmla="val 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38007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24D53-020A-6EA3-3CA4-FCFF36B83B5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BF1947D-958E-AC80-E82E-353E4452B5D8}"/>
              </a:ext>
            </a:extLst>
          </p:cNvPr>
          <p:cNvSpPr>
            <a:spLocks noGrp="1"/>
          </p:cNvSpPr>
          <p:nvPr>
            <p:ph type="sldNum" sz="quarter" idx="13"/>
          </p:nvPr>
        </p:nvSpPr>
        <p:spPr/>
        <p:txBody>
          <a:bodyPr/>
          <a:lstStyle/>
          <a:p>
            <a:r>
              <a:rPr lang="en-US" dirty="0">
                <a:solidFill>
                  <a:schemeClr val="accent1"/>
                </a:solidFill>
              </a:rPr>
              <a:t>19</a:t>
            </a:r>
          </a:p>
        </p:txBody>
      </p:sp>
      <p:sp>
        <p:nvSpPr>
          <p:cNvPr id="2" name="Footer Placeholder 16">
            <a:extLst>
              <a:ext uri="{FF2B5EF4-FFF2-40B4-BE49-F238E27FC236}">
                <a16:creationId xmlns:a16="http://schemas.microsoft.com/office/drawing/2014/main" id="{6B1A0890-0ADF-A77C-F711-725E7E32ACA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6801248A-2196-1C6A-0746-B3AB4DDE3FCD}"/>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94D42B7-81E0-89BB-1992-9980B1CA6FBA}"/>
              </a:ext>
            </a:extLst>
          </p:cNvPr>
          <p:cNvSpPr txBox="1"/>
          <p:nvPr/>
        </p:nvSpPr>
        <p:spPr>
          <a:xfrm>
            <a:off x="4393038" y="304849"/>
            <a:ext cx="9457868" cy="2123658"/>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with </a:t>
            </a:r>
            <a:r>
              <a:rPr lang="en-US" sz="2200" dirty="0">
                <a:solidFill>
                  <a:srgbClr val="080809"/>
                </a:solidFill>
                <a:latin typeface="Sagona Book" panose="02020503050505020204" pitchFamily="18" charset="0"/>
              </a:rPr>
              <a:t>the clouds formed images of clouds</a:t>
            </a:r>
          </a:p>
          <a:p>
            <a:pPr algn="l"/>
            <a:r>
              <a:rPr lang="en-US" sz="2200" b="0" i="0" dirty="0">
                <a:solidFill>
                  <a:srgbClr val="080809"/>
                </a:solidFill>
                <a:effectLst/>
                <a:latin typeface="Sagona Book" panose="02020503050505020204" pitchFamily="18" charset="0"/>
              </a:rPr>
              <a:t>  on the manuscript.</a:t>
            </a:r>
          </a:p>
          <a:p>
            <a:pPr algn="l"/>
            <a:endParaRPr lang="en-US" sz="2200" dirty="0">
              <a:solidFill>
                <a:srgbClr val="080809"/>
              </a:solidFill>
              <a:latin typeface="Sagona Book" panose="02020503050505020204" pitchFamily="18" charset="0"/>
            </a:endParaRPr>
          </a:p>
          <a:p>
            <a:pPr algn="l"/>
            <a:r>
              <a:rPr lang="en-US" sz="2200" dirty="0">
                <a:solidFill>
                  <a:srgbClr val="080809"/>
                </a:solidFill>
                <a:latin typeface="Sagona Book" panose="02020503050505020204" pitchFamily="18" charset="0"/>
              </a:rPr>
              <a:t>And the waiter brought potatoes,</a:t>
            </a:r>
          </a:p>
          <a:p>
            <a:pPr algn="l"/>
            <a:r>
              <a:rPr lang="en-US" sz="2200" b="0" i="0" dirty="0">
                <a:solidFill>
                  <a:srgbClr val="080809"/>
                </a:solidFill>
                <a:effectLst/>
                <a:latin typeface="Sagona Book" panose="02020503050505020204" pitchFamily="18" charset="0"/>
              </a:rPr>
              <a:t>  and he sat down at the table.</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9BD472F1-54FE-A169-CE9A-6B0BA3D44A2F}"/>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7569EAD9-290A-8E05-0FAF-798B28D0936F}"/>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C11F05E-5E66-599B-FAB3-847F57999D12}"/>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48253A83-CBB6-8CC0-49E4-BD4BEC4CB61B}"/>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42B03A0-ECD4-2466-124B-2DA221A5BB81}"/>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1892CF81-CB6D-7FDB-F571-3DE46F20C1C9}"/>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1B59604-7534-8C24-E68E-95FA9AAD9F43}"/>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B0C4CA3-9977-5686-CD2B-382F73413F5E}"/>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30A6797-F132-6F11-1BAF-90665CC29624}"/>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9D50B67-9065-87FA-0D70-0C48E4ECA65B}"/>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20A43B0-9D99-7ED5-CD38-9D3F75B4BDE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82BDA6E-B1DB-9606-C789-E3CCE7216C34}"/>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2668216-4B2D-3C94-EF8C-D4E059C4707B}"/>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49BCE222-E56A-D051-641A-C7D4819DE389}"/>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31D93CF3-B038-ADA6-383E-3962436774B7}"/>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4831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99BEE-A634-25B2-87EF-B381FCD1F29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7F0F97-5477-2243-2C47-7A909F2B5225}"/>
              </a:ext>
            </a:extLst>
          </p:cNvPr>
          <p:cNvSpPr>
            <a:spLocks noGrp="1"/>
          </p:cNvSpPr>
          <p:nvPr>
            <p:ph type="sldNum" sz="quarter" idx="13"/>
          </p:nvPr>
        </p:nvSpPr>
        <p:spPr/>
        <p:txBody>
          <a:bodyPr/>
          <a:lstStyle/>
          <a:p>
            <a:r>
              <a:rPr lang="en-US" dirty="0">
                <a:solidFill>
                  <a:schemeClr val="accent1"/>
                </a:solidFill>
              </a:rPr>
              <a:t>20</a:t>
            </a:r>
          </a:p>
        </p:txBody>
      </p:sp>
      <p:sp>
        <p:nvSpPr>
          <p:cNvPr id="2" name="Footer Placeholder 16">
            <a:extLst>
              <a:ext uri="{FF2B5EF4-FFF2-40B4-BE49-F238E27FC236}">
                <a16:creationId xmlns:a16="http://schemas.microsoft.com/office/drawing/2014/main" id="{1AF12FBD-7C4A-93E7-A006-BDCDDAE0C87A}"/>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E8DE6308-392E-F2A2-4234-3D0EAD4A79C7}"/>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9072CAA-45AA-8807-1056-ECE1038A5426}"/>
              </a:ext>
            </a:extLst>
          </p:cNvPr>
          <p:cNvSpPr txBox="1"/>
          <p:nvPr/>
        </p:nvSpPr>
        <p:spPr>
          <a:xfrm>
            <a:off x="4393038" y="304849"/>
            <a:ext cx="9457868" cy="2462213"/>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after they met that day,</a:t>
            </a: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Tagore liked to look up at the moon,</a:t>
            </a: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And Yeats liked to look down at the ground.</a:t>
            </a: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877A7EB3-313F-933C-CA98-FAB6DA9A0598}"/>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933EDC78-EA3D-B3CB-675C-B6C903E2E6A3}"/>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5A8C8A2A-DB58-9B2B-C57D-DBB691563C3B}"/>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0882334C-9107-42CF-C142-DBA1CC30CE7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28D4243-6312-B116-92FB-F2421E11CE92}"/>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512A2B3-072B-65D9-314F-7A937E2AE2F6}"/>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ACB0CC5-8BD7-0CBC-2FA3-506493E62BDB}"/>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D0552F9-FE05-3E05-D9F7-F2F543883455}"/>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4327FE5B-C4CC-87FB-CFF5-B06570D6BD37}"/>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B922E16-9637-53E7-E8F7-3ABC3A69D8D7}"/>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D3FC854-0FB2-76EC-587A-4BB8C748355F}"/>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36B0750-8AD2-7F8B-1765-19A2F2DEF9BC}"/>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ED6A8E1-F96B-90DF-D06A-58D89D5D08CB}"/>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BADFC78F-F761-AEB4-C9B3-806E6F2E294A}"/>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F73909A4-20AC-E2E7-34FE-BBB381F977E1}"/>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484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84D3D-0424-16CA-9663-761AC8E7ABE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9CC2223-6498-72BC-FBEA-6C91FD4CDA5F}"/>
              </a:ext>
            </a:extLst>
          </p:cNvPr>
          <p:cNvSpPr>
            <a:spLocks noGrp="1"/>
          </p:cNvSpPr>
          <p:nvPr>
            <p:ph type="sldNum" sz="quarter" idx="13"/>
          </p:nvPr>
        </p:nvSpPr>
        <p:spPr/>
        <p:txBody>
          <a:bodyPr/>
          <a:lstStyle/>
          <a:p>
            <a:r>
              <a:rPr lang="en-US" dirty="0">
                <a:solidFill>
                  <a:schemeClr val="accent1"/>
                </a:solidFill>
              </a:rPr>
              <a:t>E</a:t>
            </a:r>
          </a:p>
        </p:txBody>
      </p:sp>
      <p:sp>
        <p:nvSpPr>
          <p:cNvPr id="2" name="Footer Placeholder 16">
            <a:extLst>
              <a:ext uri="{FF2B5EF4-FFF2-40B4-BE49-F238E27FC236}">
                <a16:creationId xmlns:a16="http://schemas.microsoft.com/office/drawing/2014/main" id="{9A850ED1-920C-2EDC-D831-25C0F1DCFE93}"/>
              </a:ext>
            </a:extLst>
          </p:cNvPr>
          <p:cNvSpPr txBox="1">
            <a:spLocks/>
          </p:cNvSpPr>
          <p:nvPr/>
        </p:nvSpPr>
        <p:spPr>
          <a:xfrm rot="5400000">
            <a:off x="9459307" y="2906724"/>
            <a:ext cx="3761059" cy="31435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SIMPLE HARMONIC MOTION</a:t>
            </a:r>
          </a:p>
        </p:txBody>
      </p:sp>
      <p:sp>
        <p:nvSpPr>
          <p:cNvPr id="18" name="Oval 17">
            <a:extLst>
              <a:ext uri="{FF2B5EF4-FFF2-40B4-BE49-F238E27FC236}">
                <a16:creationId xmlns:a16="http://schemas.microsoft.com/office/drawing/2014/main" id="{A204091B-48E1-DBB5-619F-443A74D05880}"/>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62BDD25-F5C3-9258-6614-11D6F77F048A}"/>
              </a:ext>
            </a:extLst>
          </p:cNvPr>
          <p:cNvSpPr txBox="1"/>
          <p:nvPr/>
        </p:nvSpPr>
        <p:spPr>
          <a:xfrm>
            <a:off x="1995708" y="2662115"/>
            <a:ext cx="8141253" cy="4493538"/>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Mahler met Tchaikovsky and Pollini in Hamburg. </a:t>
            </a:r>
          </a:p>
          <a:p>
            <a:pPr algn="l"/>
            <a:r>
              <a:rPr lang="en-US" sz="2200" b="0" i="0" dirty="0">
                <a:solidFill>
                  <a:srgbClr val="080809"/>
                </a:solidFill>
                <a:effectLst/>
                <a:latin typeface="Sagona Book" panose="02020503050505020204" pitchFamily="18" charset="0"/>
              </a:rPr>
              <a:t>Einstein played piano in Japan. </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And the planet got pushed by the hand of God.</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78CEE17-0185-68E5-7CCF-22A01EABBB5A}"/>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31CD51FB-5CB0-49ED-FE4B-1A26583BC907}"/>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2FDA121-C89C-C51D-3A17-040E05601200}"/>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2987040F-1589-03A5-DFDE-9425967BCD56}"/>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14C035-4647-104A-9C6F-3C2CDA771479}"/>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316868C-6AF4-A98B-54E5-79AE45636FA7}"/>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C34A9EF-1F30-751E-41BE-21711C5F5AAE}"/>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BB9F5AC-D6A6-DE4B-FD22-8CF15D58D08E}"/>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6573335-EC1B-F61D-40C0-95057A0925BA}"/>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C29153D-C0BD-FE76-D723-2AC7531BD467}"/>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61440D2-0827-34EB-DF1B-6D0DCD6A2D68}"/>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37C97F5E-3435-3848-0638-61CEAA33E2C4}"/>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884FDC8-B5DA-2DCF-C501-AF87DEA319E2}"/>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39BF2776-670E-60D2-FD51-462262A845D5}"/>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A751EC1F-B526-A28D-F75E-B8A983E3CD17}"/>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45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AE2A3-EC45-00C4-3700-2594082BA24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DA1A32-ED51-C10D-6EEA-1E4D280FCC64}"/>
              </a:ext>
            </a:extLst>
          </p:cNvPr>
          <p:cNvSpPr>
            <a:spLocks noGrp="1"/>
          </p:cNvSpPr>
          <p:nvPr>
            <p:ph type="sldNum" sz="quarter" idx="13"/>
          </p:nvPr>
        </p:nvSpPr>
        <p:spPr/>
        <p:txBody>
          <a:bodyPr/>
          <a:lstStyle/>
          <a:p>
            <a:r>
              <a:rPr lang="en-US" dirty="0">
                <a:solidFill>
                  <a:schemeClr val="accent1"/>
                </a:solidFill>
              </a:rPr>
              <a:t>E</a:t>
            </a:r>
          </a:p>
        </p:txBody>
      </p:sp>
      <p:sp>
        <p:nvSpPr>
          <p:cNvPr id="2" name="Footer Placeholder 16">
            <a:extLst>
              <a:ext uri="{FF2B5EF4-FFF2-40B4-BE49-F238E27FC236}">
                <a16:creationId xmlns:a16="http://schemas.microsoft.com/office/drawing/2014/main" id="{2892F7B0-3909-F716-9789-B4EDDDE67E89}"/>
              </a:ext>
            </a:extLst>
          </p:cNvPr>
          <p:cNvSpPr txBox="1">
            <a:spLocks/>
          </p:cNvSpPr>
          <p:nvPr/>
        </p:nvSpPr>
        <p:spPr>
          <a:xfrm rot="5400000">
            <a:off x="9459307" y="2906724"/>
            <a:ext cx="3761059" cy="31435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SIMPLE HARMONIC MOTION</a:t>
            </a:r>
          </a:p>
        </p:txBody>
      </p:sp>
      <p:sp>
        <p:nvSpPr>
          <p:cNvPr id="18" name="Oval 17">
            <a:extLst>
              <a:ext uri="{FF2B5EF4-FFF2-40B4-BE49-F238E27FC236}">
                <a16:creationId xmlns:a16="http://schemas.microsoft.com/office/drawing/2014/main" id="{D9F29C47-91FF-382D-838B-AFC0899E11FF}"/>
              </a:ext>
            </a:extLst>
          </p:cNvPr>
          <p:cNvSpPr/>
          <p:nvPr/>
        </p:nvSpPr>
        <p:spPr>
          <a:xfrm>
            <a:off x="2617798"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C229134-2BC5-29C4-790F-777885C7AF3F}"/>
              </a:ext>
            </a:extLst>
          </p:cNvPr>
          <p:cNvSpPr txBox="1"/>
          <p:nvPr/>
        </p:nvSpPr>
        <p:spPr>
          <a:xfrm>
            <a:off x="4753888" y="2662115"/>
            <a:ext cx="6067813" cy="3816429"/>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t>
            </a:r>
          </a:p>
          <a:p>
            <a:pPr algn="l"/>
            <a:r>
              <a:rPr lang="en-US" sz="2200" b="0" i="0" dirty="0">
                <a:solidFill>
                  <a:srgbClr val="080809"/>
                </a:solidFill>
                <a:effectLst/>
                <a:latin typeface="Sagona Book" panose="02020503050505020204" pitchFamily="18" charset="0"/>
              </a:rPr>
              <a:t>And the boy sang at the window. </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820D22DF-9EBA-EB56-C4E4-E73F4EC33106}"/>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55320A91-0970-68DB-81A6-7B4D7498514A}"/>
              </a:ext>
            </a:extLst>
          </p:cNvPr>
          <p:cNvSpPr/>
          <p:nvPr/>
        </p:nvSpPr>
        <p:spPr>
          <a:xfrm>
            <a:off x="2651287"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39759639-7193-AABD-1FCA-D6144A88AFAE}"/>
              </a:ext>
            </a:extLst>
          </p:cNvPr>
          <p:cNvSpPr/>
          <p:nvPr/>
        </p:nvSpPr>
        <p:spPr>
          <a:xfrm>
            <a:off x="4019379"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163A55AC-6A9A-CF0E-8894-352B8FDB7D06}"/>
              </a:ext>
            </a:extLst>
          </p:cNvPr>
          <p:cNvCxnSpPr>
            <a:cxnSpLocks/>
            <a:stCxn id="15" idx="3"/>
          </p:cNvCxnSpPr>
          <p:nvPr/>
        </p:nvCxnSpPr>
        <p:spPr>
          <a:xfrm rot="5400000">
            <a:off x="3773966"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E93A26-61E2-047A-7B45-29DCD3D9EE91}"/>
              </a:ext>
            </a:extLst>
          </p:cNvPr>
          <p:cNvCxnSpPr>
            <a:cxnSpLocks/>
          </p:cNvCxnSpPr>
          <p:nvPr/>
        </p:nvCxnSpPr>
        <p:spPr>
          <a:xfrm flipH="1">
            <a:off x="2488364"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B509E3E-E0CC-77E8-68C6-9DA596F93E65}"/>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A9CA911-FD7B-9C3B-95BF-733C4F7C7F5F}"/>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82EB0C2-4927-3DA4-8DED-F77544A70923}"/>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4713B7B7-435B-3C23-CFA2-7941F6BB9D26}"/>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7D57F81-01D2-95D6-2267-321E82E9596D}"/>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BB83C5A-BAA3-2AE3-1856-F8F4FA05B424}"/>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D68A53C-767C-C213-8512-4454B9AB4561}"/>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029DEF1-18B1-FEEA-B730-FC17E554D519}"/>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1954BDBF-D7EA-A19D-065A-DDF726611EDC}"/>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0DD33C9D-707F-488B-CE8D-0B6F81271DC1}"/>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0470C0CE-5A5C-14D8-F69B-8926DF78DC95}"/>
              </a:ext>
            </a:extLst>
          </p:cNvPr>
          <p:cNvCxnSpPr/>
          <p:nvPr/>
        </p:nvCxnSpPr>
        <p:spPr>
          <a:xfrm flipH="1">
            <a:off x="1768839" y="5899208"/>
            <a:ext cx="71952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32A93D42-55FF-F140-5F74-D06743813A64}"/>
              </a:ext>
            </a:extLst>
          </p:cNvPr>
          <p:cNvSpPr/>
          <p:nvPr/>
        </p:nvSpPr>
        <p:spPr>
          <a:xfrm>
            <a:off x="444222"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118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447E0-AA70-C71E-3CA3-A4820B05EC1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6710702-EFCE-9672-11D4-8F114FD431E7}"/>
              </a:ext>
            </a:extLst>
          </p:cNvPr>
          <p:cNvSpPr>
            <a:spLocks noGrp="1"/>
          </p:cNvSpPr>
          <p:nvPr>
            <p:ph type="sldNum" sz="quarter" idx="13"/>
          </p:nvPr>
        </p:nvSpPr>
        <p:spPr/>
        <p:txBody>
          <a:bodyPr/>
          <a:lstStyle/>
          <a:p>
            <a:r>
              <a:rPr lang="en-US" dirty="0">
                <a:solidFill>
                  <a:schemeClr val="accent1"/>
                </a:solidFill>
              </a:rPr>
              <a:t>E</a:t>
            </a:r>
          </a:p>
        </p:txBody>
      </p:sp>
      <p:sp>
        <p:nvSpPr>
          <p:cNvPr id="18" name="Oval 17">
            <a:extLst>
              <a:ext uri="{FF2B5EF4-FFF2-40B4-BE49-F238E27FC236}">
                <a16:creationId xmlns:a16="http://schemas.microsoft.com/office/drawing/2014/main" id="{A823F472-9918-A576-6B90-A769E9FE4216}"/>
              </a:ext>
            </a:extLst>
          </p:cNvPr>
          <p:cNvSpPr/>
          <p:nvPr/>
        </p:nvSpPr>
        <p:spPr>
          <a:xfrm>
            <a:off x="2617798"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CFA3771-5CF8-2F15-5AFE-B20707EC428F}"/>
              </a:ext>
            </a:extLst>
          </p:cNvPr>
          <p:cNvSpPr txBox="1"/>
          <p:nvPr/>
        </p:nvSpPr>
        <p:spPr>
          <a:xfrm>
            <a:off x="12192000" y="1845447"/>
            <a:ext cx="9345296" cy="3816429"/>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t>
            </a:r>
          </a:p>
          <a:p>
            <a:pPr algn="l"/>
            <a:r>
              <a:rPr lang="en-US" sz="2200" b="0" i="0" dirty="0">
                <a:solidFill>
                  <a:srgbClr val="080809"/>
                </a:solidFill>
                <a:effectLst/>
                <a:latin typeface="Sagona Book" panose="02020503050505020204" pitchFamily="18" charset="0"/>
              </a:rPr>
              <a:t>And the boy sang at the window. </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1729BAFF-D66A-6E8C-303B-EFE5FBFA3902}"/>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8A562894-F429-3F6D-AD40-8873ABCFB31F}"/>
              </a:ext>
            </a:extLst>
          </p:cNvPr>
          <p:cNvSpPr/>
          <p:nvPr/>
        </p:nvSpPr>
        <p:spPr>
          <a:xfrm>
            <a:off x="2651287"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C182647-EDA9-628F-3D6B-5C7478428687}"/>
              </a:ext>
            </a:extLst>
          </p:cNvPr>
          <p:cNvSpPr/>
          <p:nvPr/>
        </p:nvSpPr>
        <p:spPr>
          <a:xfrm>
            <a:off x="4019379"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0345AF10-217A-DAAD-9861-B8C821ECC819}"/>
              </a:ext>
            </a:extLst>
          </p:cNvPr>
          <p:cNvCxnSpPr>
            <a:cxnSpLocks/>
            <a:stCxn id="15" idx="3"/>
          </p:cNvCxnSpPr>
          <p:nvPr/>
        </p:nvCxnSpPr>
        <p:spPr>
          <a:xfrm rot="5400000">
            <a:off x="3773966"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0990970-3A68-1CC7-F1C5-7B49CC426BF7}"/>
              </a:ext>
            </a:extLst>
          </p:cNvPr>
          <p:cNvCxnSpPr>
            <a:cxnSpLocks/>
          </p:cNvCxnSpPr>
          <p:nvPr/>
        </p:nvCxnSpPr>
        <p:spPr>
          <a:xfrm flipH="1">
            <a:off x="2488364"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B027719-160F-498F-6423-C016B2C6C022}"/>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ACD835D-AC8B-C71F-FDA9-D35285D32E2F}"/>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A239BB6-BD98-D7CF-1864-3E216AAC33BA}"/>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D50CD52-3C95-1070-B79D-808FB5126130}"/>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EFF1F2-89E8-2A80-4B50-2CB32D9A3231}"/>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755DE7E-3865-A6B7-98D9-B5643A64A0C6}"/>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4AF4A50-ED93-5ED9-A28D-B46FCE824C9B}"/>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9B61618-E455-3DDB-5415-F1D95EA4FE0D}"/>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D5D538EF-2993-3E9C-1AFC-9FBE4264B645}"/>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3E08D794-C7BE-D85D-5A20-C468041D7226}"/>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586520C-1A59-1D50-C6AB-2410D2CBADF0}"/>
              </a:ext>
            </a:extLst>
          </p:cNvPr>
          <p:cNvCxnSpPr/>
          <p:nvPr/>
        </p:nvCxnSpPr>
        <p:spPr>
          <a:xfrm flipH="1">
            <a:off x="1768839" y="5899208"/>
            <a:ext cx="71952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0B5C99C-7962-39DD-E7F2-614121C56DB5}"/>
              </a:ext>
            </a:extLst>
          </p:cNvPr>
          <p:cNvSpPr/>
          <p:nvPr/>
        </p:nvSpPr>
        <p:spPr>
          <a:xfrm>
            <a:off x="444222"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laceholder 18">
            <a:extLst>
              <a:ext uri="{FF2B5EF4-FFF2-40B4-BE49-F238E27FC236}">
                <a16:creationId xmlns:a16="http://schemas.microsoft.com/office/drawing/2014/main" id="{C4967521-4886-190E-7225-60AF920402F9}"/>
              </a:ext>
            </a:extLst>
          </p:cNvPr>
          <p:cNvSpPr txBox="1">
            <a:spLocks/>
          </p:cNvSpPr>
          <p:nvPr/>
        </p:nvSpPr>
        <p:spPr>
          <a:xfrm rot="5400000">
            <a:off x="8978692" y="2997654"/>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Tree>
    <p:extLst>
      <p:ext uri="{BB962C8B-B14F-4D97-AF65-F5344CB8AC3E}">
        <p14:creationId xmlns:p14="http://schemas.microsoft.com/office/powerpoint/2010/main" val="956834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1057A22-F25D-9964-3EA1-2F926C3F7789}"/>
              </a:ext>
            </a:extLst>
          </p:cNvPr>
          <p:cNvSpPr>
            <a:spLocks noGrp="1"/>
          </p:cNvSpPr>
          <p:nvPr>
            <p:ph type="pic" sz="quarter" idx="13"/>
          </p:nvPr>
        </p:nvSpPr>
        <p:spPr/>
        <p:txBody>
          <a:bodyPr/>
          <a:lstStyle/>
          <a:p>
            <a:endParaRPr lang="en-US"/>
          </a:p>
        </p:txBody>
      </p:sp>
      <p:sp>
        <p:nvSpPr>
          <p:cNvPr id="5" name="Picture Placeholder 4">
            <a:extLst>
              <a:ext uri="{FF2B5EF4-FFF2-40B4-BE49-F238E27FC236}">
                <a16:creationId xmlns:a16="http://schemas.microsoft.com/office/drawing/2014/main" id="{1CE64776-8342-19E6-2966-8C64AA22F735}"/>
              </a:ext>
            </a:extLst>
          </p:cNvPr>
          <p:cNvSpPr>
            <a:spLocks noGrp="1"/>
          </p:cNvSpPr>
          <p:nvPr>
            <p:ph type="pic" sz="quarter" idx="14"/>
          </p:nvPr>
        </p:nvSpPr>
        <p:spPr/>
        <p:txBody>
          <a:bodyPr/>
          <a:lstStyle/>
          <a:p>
            <a:endParaRPr lang="en-US"/>
          </a:p>
        </p:txBody>
      </p:sp>
      <p:sp>
        <p:nvSpPr>
          <p:cNvPr id="10" name="Rectangle: Rounded Corners 9">
            <a:extLst>
              <a:ext uri="{FF2B5EF4-FFF2-40B4-BE49-F238E27FC236}">
                <a16:creationId xmlns:a16="http://schemas.microsoft.com/office/drawing/2014/main" id="{758AAAF6-937A-DE1B-8642-D8D446FD7F70}"/>
              </a:ext>
            </a:extLst>
          </p:cNvPr>
          <p:cNvSpPr/>
          <p:nvPr/>
        </p:nvSpPr>
        <p:spPr>
          <a:xfrm>
            <a:off x="346007" y="214815"/>
            <a:ext cx="5584705" cy="1945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E68BF15-E0C4-246F-56BC-E5E43C6364ED}"/>
              </a:ext>
            </a:extLst>
          </p:cNvPr>
          <p:cNvSpPr/>
          <p:nvPr/>
        </p:nvSpPr>
        <p:spPr>
          <a:xfrm>
            <a:off x="8257075" y="266134"/>
            <a:ext cx="2460341" cy="151923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759E896-E280-30B4-27DF-743D8837AE3A}"/>
              </a:ext>
            </a:extLst>
          </p:cNvPr>
          <p:cNvSpPr/>
          <p:nvPr/>
        </p:nvSpPr>
        <p:spPr>
          <a:xfrm rot="16469044">
            <a:off x="5922154" y="572497"/>
            <a:ext cx="2460341" cy="151923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19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905E107-9713-4C30-AE85-314FCED0660B}"/>
              </a:ext>
            </a:extLst>
          </p:cNvPr>
          <p:cNvSpPr>
            <a:spLocks noGrp="1"/>
          </p:cNvSpPr>
          <p:nvPr>
            <p:ph type="body" sz="quarter" idx="14"/>
          </p:nvPr>
        </p:nvSpPr>
        <p:spPr>
          <a:xfrm>
            <a:off x="7008976" y="312608"/>
            <a:ext cx="3609975" cy="850900"/>
          </a:xfrm>
        </p:spPr>
        <p:txBody>
          <a:bodyPr>
            <a:normAutofit/>
          </a:bodyPr>
          <a:lstStyle/>
          <a:p>
            <a:r>
              <a:rPr lang="en-US" sz="2300" b="1" dirty="0">
                <a:solidFill>
                  <a:schemeClr val="bg2"/>
                </a:solidFill>
                <a:latin typeface="Sagona Book" panose="02020503050505020204" pitchFamily="18" charset="0"/>
              </a:rPr>
              <a:t>In Winter, Downtime</a:t>
            </a:r>
          </a:p>
        </p:txBody>
      </p:sp>
      <p:sp>
        <p:nvSpPr>
          <p:cNvPr id="8" name="TextBox 7">
            <a:extLst>
              <a:ext uri="{FF2B5EF4-FFF2-40B4-BE49-F238E27FC236}">
                <a16:creationId xmlns:a16="http://schemas.microsoft.com/office/drawing/2014/main" id="{066A5119-9A4B-0AD9-F5CB-B19079EF4659}"/>
              </a:ext>
            </a:extLst>
          </p:cNvPr>
          <p:cNvSpPr txBox="1"/>
          <p:nvPr/>
        </p:nvSpPr>
        <p:spPr>
          <a:xfrm>
            <a:off x="7008976" y="1178880"/>
            <a:ext cx="3516664" cy="5170646"/>
          </a:xfrm>
          <a:prstGeom prst="rect">
            <a:avLst/>
          </a:prstGeom>
          <a:noFill/>
        </p:spPr>
        <p:txBody>
          <a:bodyPr wrap="square" rtlCol="0">
            <a:spAutoFit/>
          </a:bodyPr>
          <a:lstStyle/>
          <a:p>
            <a:pPr algn="l"/>
            <a:r>
              <a:rPr lang="en-US" sz="2400" b="0" i="0" dirty="0">
                <a:solidFill>
                  <a:srgbClr val="050505"/>
                </a:solidFill>
                <a:effectLst/>
                <a:latin typeface="Sagona Book" panose="02020503050505020204" pitchFamily="18" charset="0"/>
              </a:rPr>
              <a:t>I see in April</a:t>
            </a:r>
          </a:p>
          <a:p>
            <a:pPr algn="l"/>
            <a:r>
              <a:rPr lang="en-US" sz="2400" b="0" i="0" dirty="0">
                <a:solidFill>
                  <a:srgbClr val="050505"/>
                </a:solidFill>
                <a:effectLst/>
                <a:latin typeface="Sagona Book" panose="02020503050505020204" pitchFamily="18" charset="0"/>
              </a:rPr>
              <a:t>I see rain in April with fallen oak and tossed bough laden with stag beetles and the crest of flycatchers</a:t>
            </a:r>
          </a:p>
          <a:p>
            <a:pPr algn="l"/>
            <a:r>
              <a:rPr lang="en-US" sz="2400" b="0" i="0" dirty="0">
                <a:solidFill>
                  <a:srgbClr val="050505"/>
                </a:solidFill>
                <a:effectLst/>
                <a:latin typeface="Sagona Book" panose="02020503050505020204" pitchFamily="18" charset="0"/>
              </a:rPr>
              <a:t>I see rain in April with happy, holy brooks, gnarled roots dripping with rain</a:t>
            </a:r>
          </a:p>
          <a:p>
            <a:pPr algn="l"/>
            <a:r>
              <a:rPr lang="en-US" sz="2400" b="0" i="0" dirty="0">
                <a:solidFill>
                  <a:srgbClr val="050505"/>
                </a:solidFill>
                <a:effectLst/>
                <a:latin typeface="Sagona Book" panose="02020503050505020204" pitchFamily="18" charset="0"/>
              </a:rPr>
              <a:t>Oh happy, holy brooks, can you wait and pray with me sometime?</a:t>
            </a:r>
          </a:p>
          <a:p>
            <a:endParaRPr lang="en-US" dirty="0"/>
          </a:p>
        </p:txBody>
      </p:sp>
      <p:sp>
        <p:nvSpPr>
          <p:cNvPr id="9" name="Subtitle 2">
            <a:extLst>
              <a:ext uri="{FF2B5EF4-FFF2-40B4-BE49-F238E27FC236}">
                <a16:creationId xmlns:a16="http://schemas.microsoft.com/office/drawing/2014/main" id="{93D025CD-380C-0D62-0C26-4B106B9F4409}"/>
              </a:ext>
            </a:extLst>
          </p:cNvPr>
          <p:cNvSpPr txBox="1">
            <a:spLocks/>
          </p:cNvSpPr>
          <p:nvPr/>
        </p:nvSpPr>
        <p:spPr>
          <a:xfrm>
            <a:off x="7457850" y="5890753"/>
            <a:ext cx="3516664" cy="843759"/>
          </a:xfrm>
          <a:prstGeom prst="rect">
            <a:avLst/>
          </a:prstGeom>
        </p:spPr>
        <p:txBody>
          <a:bodyPr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Newton’s First Law</a:t>
            </a:r>
          </a:p>
        </p:txBody>
      </p:sp>
      <p:sp>
        <p:nvSpPr>
          <p:cNvPr id="10" name="Footer Placeholder 18">
            <a:extLst>
              <a:ext uri="{FF2B5EF4-FFF2-40B4-BE49-F238E27FC236}">
                <a16:creationId xmlns:a16="http://schemas.microsoft.com/office/drawing/2014/main" id="{80131E64-C237-1A25-DEB9-AF18464BE905}"/>
              </a:ext>
            </a:extLst>
          </p:cNvPr>
          <p:cNvSpPr txBox="1">
            <a:spLocks/>
          </p:cNvSpPr>
          <p:nvPr/>
        </p:nvSpPr>
        <p:spPr>
          <a:xfrm rot="5400000">
            <a:off x="9003475" y="3056677"/>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
        <p:nvSpPr>
          <p:cNvPr id="11" name="Slide Number Placeholder 19">
            <a:extLst>
              <a:ext uri="{FF2B5EF4-FFF2-40B4-BE49-F238E27FC236}">
                <a16:creationId xmlns:a16="http://schemas.microsoft.com/office/drawing/2014/main" id="{F93A5B94-7E04-911B-41B6-E04F1E429056}"/>
              </a:ext>
            </a:extLst>
          </p:cNvPr>
          <p:cNvSpPr txBox="1">
            <a:spLocks/>
          </p:cNvSpPr>
          <p:nvPr/>
        </p:nvSpPr>
        <p:spPr>
          <a:xfrm>
            <a:off x="11108417" y="5557959"/>
            <a:ext cx="951908" cy="754673"/>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3600" b="1" dirty="0">
                <a:solidFill>
                  <a:schemeClr val="accent1"/>
                </a:solidFill>
              </a:rPr>
              <a:t>P</a:t>
            </a:r>
          </a:p>
        </p:txBody>
      </p:sp>
    </p:spTree>
    <p:extLst>
      <p:ext uri="{BB962C8B-B14F-4D97-AF65-F5344CB8AC3E}">
        <p14:creationId xmlns:p14="http://schemas.microsoft.com/office/powerpoint/2010/main" val="2966309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8B644-5F5A-4E5B-BA28-DE6E222EB900}"/>
              </a:ext>
            </a:extLst>
          </p:cNvPr>
          <p:cNvSpPr>
            <a:spLocks noGrp="1"/>
          </p:cNvSpPr>
          <p:nvPr>
            <p:ph type="ctrTitle"/>
          </p:nvPr>
        </p:nvSpPr>
        <p:spPr>
          <a:xfrm>
            <a:off x="777450" y="455881"/>
            <a:ext cx="4973746" cy="1747673"/>
          </a:xfrm>
        </p:spPr>
        <p:txBody>
          <a:bodyPr>
            <a:normAutofit/>
          </a:bodyPr>
          <a:lstStyle/>
          <a:p>
            <a:pPr algn="ctr"/>
            <a:r>
              <a:rPr lang="en-US" sz="3200" dirty="0"/>
              <a:t>Thank you, </a:t>
            </a:r>
            <a:br>
              <a:rPr lang="en-US" sz="3200" dirty="0"/>
            </a:br>
            <a:r>
              <a:rPr lang="en-US" sz="3200" dirty="0"/>
              <a:t>so much</a:t>
            </a:r>
            <a:br>
              <a:rPr lang="en-US" sz="3200" dirty="0"/>
            </a:br>
            <a:r>
              <a:rPr lang="en-US" sz="3200" dirty="0"/>
              <a:t> for reading this.</a:t>
            </a:r>
          </a:p>
        </p:txBody>
      </p:sp>
      <p:sp>
        <p:nvSpPr>
          <p:cNvPr id="3" name="Subtitle 2">
            <a:extLst>
              <a:ext uri="{FF2B5EF4-FFF2-40B4-BE49-F238E27FC236}">
                <a16:creationId xmlns:a16="http://schemas.microsoft.com/office/drawing/2014/main" id="{893C76A6-847B-4C82-B5E0-00AA09AD00A5}"/>
              </a:ext>
            </a:extLst>
          </p:cNvPr>
          <p:cNvSpPr>
            <a:spLocks noGrp="1"/>
          </p:cNvSpPr>
          <p:nvPr>
            <p:ph type="subTitle" idx="1"/>
          </p:nvPr>
        </p:nvSpPr>
        <p:spPr>
          <a:xfrm>
            <a:off x="4120963" y="6135894"/>
            <a:ext cx="7652646" cy="549719"/>
          </a:xfrm>
        </p:spPr>
        <p:txBody>
          <a:bodyPr>
            <a:normAutofit fontScale="92500"/>
          </a:bodyPr>
          <a:lstStyle/>
          <a:p>
            <a:r>
              <a:rPr lang="en-US" sz="2000" dirty="0"/>
              <a:t>This nook is a place to thank ma editor and St. Joseph, who love so much so, </a:t>
            </a:r>
          </a:p>
        </p:txBody>
      </p:sp>
    </p:spTree>
    <p:extLst>
      <p:ext uri="{BB962C8B-B14F-4D97-AF65-F5344CB8AC3E}">
        <p14:creationId xmlns:p14="http://schemas.microsoft.com/office/powerpoint/2010/main" val="1604482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56047088-86BC-474E-9B17-B77EC1581A72}"/>
              </a:ext>
            </a:extLst>
          </p:cNvPr>
          <p:cNvSpPr>
            <a:spLocks noGrp="1"/>
          </p:cNvSpPr>
          <p:nvPr>
            <p:ph type="sldNum" sz="quarter" idx="13"/>
          </p:nvPr>
        </p:nvSpPr>
        <p:spPr>
          <a:xfrm>
            <a:off x="10872347" y="5989922"/>
            <a:ext cx="951908" cy="754673"/>
          </a:xfrm>
        </p:spPr>
        <p:txBody>
          <a:bodyPr/>
          <a:lstStyle/>
          <a:p>
            <a:r>
              <a:rPr lang="en-US" dirty="0">
                <a:solidFill>
                  <a:schemeClr val="accent1"/>
                </a:solidFill>
              </a:rPr>
              <a:t>P</a:t>
            </a:r>
          </a:p>
        </p:txBody>
      </p:sp>
      <p:sp>
        <p:nvSpPr>
          <p:cNvPr id="5" name="Isosceles Triangle 4">
            <a:extLst>
              <a:ext uri="{FF2B5EF4-FFF2-40B4-BE49-F238E27FC236}">
                <a16:creationId xmlns:a16="http://schemas.microsoft.com/office/drawing/2014/main" id="{40024841-FA89-A90C-A1F5-C12A48AB6160}"/>
              </a:ext>
            </a:extLst>
          </p:cNvPr>
          <p:cNvSpPr/>
          <p:nvPr/>
        </p:nvSpPr>
        <p:spPr>
          <a:xfrm>
            <a:off x="513913" y="334926"/>
            <a:ext cx="4868997" cy="3977303"/>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0">
            <a:extLst>
              <a:ext uri="{FF2B5EF4-FFF2-40B4-BE49-F238E27FC236}">
                <a16:creationId xmlns:a16="http://schemas.microsoft.com/office/drawing/2014/main" id="{204DAC84-837C-40BB-8177-C1D5A4092E2C}"/>
              </a:ext>
            </a:extLst>
          </p:cNvPr>
          <p:cNvSpPr>
            <a:spLocks noGrp="1"/>
          </p:cNvSpPr>
          <p:nvPr>
            <p:ph type="ctrTitle"/>
          </p:nvPr>
        </p:nvSpPr>
        <p:spPr>
          <a:xfrm>
            <a:off x="1519548" y="3048766"/>
            <a:ext cx="2915296" cy="3884668"/>
          </a:xfrm>
        </p:spPr>
        <p:txBody>
          <a:bodyPr>
            <a:normAutofit/>
          </a:bodyPr>
          <a:lstStyle/>
          <a:p>
            <a:r>
              <a:rPr lang="en-US" dirty="0">
                <a:ln>
                  <a:solidFill>
                    <a:schemeClr val="accent1"/>
                  </a:solidFill>
                </a:ln>
                <a:solidFill>
                  <a:schemeClr val="bg1"/>
                </a:solidFill>
              </a:rPr>
              <a:t>How to begin?</a:t>
            </a:r>
            <a:br>
              <a:rPr lang="en-US" dirty="0">
                <a:ln>
                  <a:solidFill>
                    <a:schemeClr val="accent1"/>
                  </a:solidFill>
                </a:ln>
                <a:solidFill>
                  <a:schemeClr val="bg1"/>
                </a:solidFill>
              </a:rPr>
            </a:br>
            <a:br>
              <a:rPr lang="en-US" dirty="0">
                <a:ln>
                  <a:solidFill>
                    <a:schemeClr val="accent1"/>
                  </a:solidFill>
                </a:ln>
                <a:solidFill>
                  <a:schemeClr val="bg1"/>
                </a:solidFill>
              </a:rPr>
            </a:br>
            <a:r>
              <a:rPr lang="en-US" dirty="0">
                <a:ln>
                  <a:solidFill>
                    <a:schemeClr val="accent1"/>
                  </a:solidFill>
                </a:ln>
                <a:solidFill>
                  <a:schemeClr val="bg1"/>
                </a:solidFill>
              </a:rPr>
              <a:t>It came,</a:t>
            </a:r>
            <a:br>
              <a:rPr lang="en-US" dirty="0">
                <a:ln>
                  <a:solidFill>
                    <a:schemeClr val="accent1"/>
                  </a:solidFill>
                </a:ln>
                <a:solidFill>
                  <a:schemeClr val="bg1"/>
                </a:solidFill>
              </a:rPr>
            </a:br>
            <a:r>
              <a:rPr lang="en-US" dirty="0">
                <a:ln>
                  <a:solidFill>
                    <a:schemeClr val="accent1"/>
                  </a:solidFill>
                </a:ln>
                <a:solidFill>
                  <a:schemeClr val="bg1"/>
                </a:solidFill>
              </a:rPr>
              <a:t>some time ago.</a:t>
            </a:r>
            <a:endParaRPr lang="en-US" dirty="0">
              <a:solidFill>
                <a:schemeClr val="accent1"/>
              </a:solidFill>
            </a:endParaRPr>
          </a:p>
        </p:txBody>
      </p:sp>
      <p:sp>
        <p:nvSpPr>
          <p:cNvPr id="6" name="Star: 5 Points 5">
            <a:extLst>
              <a:ext uri="{FF2B5EF4-FFF2-40B4-BE49-F238E27FC236}">
                <a16:creationId xmlns:a16="http://schemas.microsoft.com/office/drawing/2014/main" id="{A4B6B4F4-AE16-1F74-5043-4F81E23158FB}"/>
              </a:ext>
            </a:extLst>
          </p:cNvPr>
          <p:cNvSpPr/>
          <p:nvPr/>
        </p:nvSpPr>
        <p:spPr>
          <a:xfrm>
            <a:off x="6081010" y="4817494"/>
            <a:ext cx="6300647" cy="5248051"/>
          </a:xfrm>
          <a:prstGeom prst="star5">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1">
            <a:extLst>
              <a:ext uri="{FF2B5EF4-FFF2-40B4-BE49-F238E27FC236}">
                <a16:creationId xmlns:a16="http://schemas.microsoft.com/office/drawing/2014/main" id="{8C671165-EFA4-4DBE-B4FE-16D762A368B6}"/>
              </a:ext>
            </a:extLst>
          </p:cNvPr>
          <p:cNvSpPr>
            <a:spLocks noGrp="1"/>
          </p:cNvSpPr>
          <p:nvPr>
            <p:ph type="body" sz="quarter" idx="14"/>
          </p:nvPr>
        </p:nvSpPr>
        <p:spPr>
          <a:xfrm>
            <a:off x="5449477" y="3497706"/>
            <a:ext cx="5410462" cy="2132891"/>
          </a:xfrm>
        </p:spPr>
        <p:txBody>
          <a:bodyPr>
            <a:normAutofit fontScale="25000" lnSpcReduction="20000"/>
          </a:bodyPr>
          <a:lstStyle/>
          <a:p>
            <a:pPr algn="l"/>
            <a:r>
              <a:rPr lang="en-US" sz="8000" i="0" dirty="0">
                <a:solidFill>
                  <a:schemeClr val="bg1"/>
                </a:solidFill>
                <a:effectLst/>
                <a:latin typeface="Sagona Book" panose="02020503050505020204" pitchFamily="18" charset="0"/>
              </a:rPr>
              <a:t>And go on in sunlight into the logs of oak and trim</a:t>
            </a:r>
          </a:p>
          <a:p>
            <a:pPr algn="l"/>
            <a:r>
              <a:rPr lang="en-US" sz="8000" i="0" dirty="0">
                <a:solidFill>
                  <a:schemeClr val="bg1"/>
                </a:solidFill>
                <a:effectLst/>
                <a:latin typeface="Sagona Book" panose="02020503050505020204" pitchFamily="18" charset="0"/>
              </a:rPr>
              <a:t>And drink a cup of coffee, talking an hour or two </a:t>
            </a:r>
          </a:p>
          <a:p>
            <a:pPr algn="l"/>
            <a:r>
              <a:rPr lang="en-US" sz="8000" i="0" dirty="0">
                <a:solidFill>
                  <a:schemeClr val="bg1"/>
                </a:solidFill>
                <a:effectLst/>
                <a:latin typeface="Sagona Book" panose="02020503050505020204" pitchFamily="18" charset="0"/>
              </a:rPr>
              <a:t>And fill the cup with coffee and think awn warmth</a:t>
            </a:r>
          </a:p>
          <a:p>
            <a:pPr algn="l"/>
            <a:r>
              <a:rPr lang="en-US" sz="8000" i="0" dirty="0">
                <a:solidFill>
                  <a:schemeClr val="bg1"/>
                </a:solidFill>
                <a:effectLst/>
                <a:latin typeface="Sagona Book" panose="02020503050505020204" pitchFamily="18" charset="0"/>
              </a:rPr>
              <a:t>And we'll need a sled to go down a hill</a:t>
            </a:r>
          </a:p>
          <a:p>
            <a:pPr algn="l"/>
            <a:r>
              <a:rPr lang="en-US" sz="8000" i="0" dirty="0">
                <a:solidFill>
                  <a:schemeClr val="bg1"/>
                </a:solidFill>
                <a:effectLst/>
                <a:latin typeface="Sagona Book" panose="02020503050505020204" pitchFamily="18" charset="0"/>
              </a:rPr>
              <a:t>And push, and let it slide till it stops </a:t>
            </a:r>
          </a:p>
          <a:p>
            <a:pPr algn="l"/>
            <a:r>
              <a:rPr lang="en-US" sz="8000" i="0" dirty="0">
                <a:solidFill>
                  <a:schemeClr val="bg1"/>
                </a:solidFill>
                <a:effectLst/>
                <a:latin typeface="Sagona Book" panose="02020503050505020204" pitchFamily="18" charset="0"/>
              </a:rPr>
              <a:t>Read, until the sleep comes and settles into the down</a:t>
            </a:r>
          </a:p>
          <a:p>
            <a:pPr algn="l"/>
            <a:r>
              <a:rPr lang="en-US" sz="8000" i="0" dirty="0" err="1">
                <a:solidFill>
                  <a:schemeClr val="bg1"/>
                </a:solidFill>
                <a:effectLst/>
                <a:latin typeface="Sagona Book" panose="02020503050505020204" pitchFamily="18" charset="0"/>
              </a:rPr>
              <a:t>Go'on</a:t>
            </a:r>
            <a:r>
              <a:rPr lang="en-US" sz="8000" i="0" dirty="0">
                <a:solidFill>
                  <a:schemeClr val="bg1"/>
                </a:solidFill>
                <a:effectLst/>
                <a:latin typeface="Sagona Book" panose="02020503050505020204" pitchFamily="18" charset="0"/>
              </a:rPr>
              <a:t> child, spring has come</a:t>
            </a:r>
          </a:p>
          <a:p>
            <a:endParaRPr lang="en-US" dirty="0">
              <a:solidFill>
                <a:schemeClr val="bg2"/>
              </a:solidFill>
            </a:endParaRPr>
          </a:p>
        </p:txBody>
      </p:sp>
      <p:sp>
        <p:nvSpPr>
          <p:cNvPr id="7" name="Footer Placeholder 18">
            <a:extLst>
              <a:ext uri="{FF2B5EF4-FFF2-40B4-BE49-F238E27FC236}">
                <a16:creationId xmlns:a16="http://schemas.microsoft.com/office/drawing/2014/main" id="{7023BC9A-8CEB-E458-72E2-A8DA867164CF}"/>
              </a:ext>
            </a:extLst>
          </p:cNvPr>
          <p:cNvSpPr txBox="1">
            <a:spLocks/>
          </p:cNvSpPr>
          <p:nvPr/>
        </p:nvSpPr>
        <p:spPr>
          <a:xfrm rot="5400000">
            <a:off x="9003475" y="3056677"/>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
        <p:nvSpPr>
          <p:cNvPr id="9" name="Subtitle 2">
            <a:extLst>
              <a:ext uri="{FF2B5EF4-FFF2-40B4-BE49-F238E27FC236}">
                <a16:creationId xmlns:a16="http://schemas.microsoft.com/office/drawing/2014/main" id="{A41EC70E-EF21-BF84-A0FA-0121854043C9}"/>
              </a:ext>
            </a:extLst>
          </p:cNvPr>
          <p:cNvSpPr txBox="1">
            <a:spLocks/>
          </p:cNvSpPr>
          <p:nvPr/>
        </p:nvSpPr>
        <p:spPr>
          <a:xfrm>
            <a:off x="5703973" y="5874625"/>
            <a:ext cx="3516664" cy="843759"/>
          </a:xfrm>
          <a:prstGeom prst="rect">
            <a:avLst/>
          </a:prstGeom>
        </p:spPr>
        <p:txBody>
          <a:bodyPr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Newton’s Second Law</a:t>
            </a:r>
          </a:p>
        </p:txBody>
      </p:sp>
    </p:spTree>
    <p:extLst>
      <p:ext uri="{BB962C8B-B14F-4D97-AF65-F5344CB8AC3E}">
        <p14:creationId xmlns:p14="http://schemas.microsoft.com/office/powerpoint/2010/main" val="3263422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D83FB81-93D4-E610-DB9C-7C057FD69CC4}"/>
              </a:ext>
            </a:extLst>
          </p:cNvPr>
          <p:cNvSpPr/>
          <p:nvPr/>
        </p:nvSpPr>
        <p:spPr>
          <a:xfrm>
            <a:off x="1288641" y="344771"/>
            <a:ext cx="9272479" cy="33390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AA5D918-5B45-4D88-8C26-91A061D33F99}"/>
              </a:ext>
            </a:extLst>
          </p:cNvPr>
          <p:cNvSpPr>
            <a:spLocks noGrp="1"/>
          </p:cNvSpPr>
          <p:nvPr>
            <p:ph type="sldNum" sz="quarter" idx="13"/>
          </p:nvPr>
        </p:nvSpPr>
        <p:spPr/>
        <p:txBody>
          <a:bodyPr/>
          <a:lstStyle/>
          <a:p>
            <a:r>
              <a:rPr lang="en-US" dirty="0">
                <a:solidFill>
                  <a:schemeClr val="accent1"/>
                </a:solidFill>
              </a:rPr>
              <a:t>P</a:t>
            </a:r>
          </a:p>
        </p:txBody>
      </p:sp>
      <p:sp>
        <p:nvSpPr>
          <p:cNvPr id="11" name="TextBox 10">
            <a:extLst>
              <a:ext uri="{FF2B5EF4-FFF2-40B4-BE49-F238E27FC236}">
                <a16:creationId xmlns:a16="http://schemas.microsoft.com/office/drawing/2014/main" id="{6FFAE117-7509-CED2-64DB-59380AF018AA}"/>
              </a:ext>
            </a:extLst>
          </p:cNvPr>
          <p:cNvSpPr txBox="1"/>
          <p:nvPr/>
        </p:nvSpPr>
        <p:spPr>
          <a:xfrm>
            <a:off x="1630880" y="3928114"/>
            <a:ext cx="8394265" cy="2062103"/>
          </a:xfrm>
          <a:prstGeom prst="rect">
            <a:avLst/>
          </a:prstGeom>
          <a:noFill/>
        </p:spPr>
        <p:txBody>
          <a:bodyPr wrap="square" rtlCol="0">
            <a:spAutoFit/>
          </a:bodyPr>
          <a:lstStyle/>
          <a:p>
            <a:pPr algn="l"/>
            <a:r>
              <a:rPr lang="en-US" sz="2000" b="0" i="0" dirty="0">
                <a:solidFill>
                  <a:srgbClr val="050505"/>
                </a:solidFill>
                <a:effectLst/>
                <a:latin typeface="Sagona Book" panose="020F0502020204030204" pitchFamily="18" charset="0"/>
              </a:rPr>
              <a:t>I have not forgotten snow</a:t>
            </a:r>
          </a:p>
          <a:p>
            <a:pPr algn="l"/>
            <a:r>
              <a:rPr lang="en-US" sz="2000" b="0" i="0" dirty="0">
                <a:solidFill>
                  <a:srgbClr val="050505"/>
                </a:solidFill>
                <a:effectLst/>
                <a:latin typeface="Sagona Book" panose="020F0502020204030204" pitchFamily="18" charset="0"/>
              </a:rPr>
              <a:t>Trim the ragged locks and keep for a lifetime a coat of snowy fleece</a:t>
            </a:r>
          </a:p>
          <a:p>
            <a:pPr algn="l"/>
            <a:endParaRPr lang="en-US" sz="1000" dirty="0">
              <a:solidFill>
                <a:srgbClr val="050505"/>
              </a:solidFill>
              <a:latin typeface="Sagona Book" panose="020F0502020204030204" pitchFamily="18" charset="0"/>
            </a:endParaRPr>
          </a:p>
          <a:p>
            <a:pPr algn="l"/>
            <a:r>
              <a:rPr lang="en-US" sz="2000" b="0" i="0" dirty="0">
                <a:solidFill>
                  <a:srgbClr val="050505"/>
                </a:solidFill>
                <a:effectLst/>
                <a:latin typeface="Sagona Book" panose="020F0502020204030204" pitchFamily="18" charset="0"/>
              </a:rPr>
              <a:t>A robin sings and beckons the flowers to blossom </a:t>
            </a:r>
          </a:p>
          <a:p>
            <a:pPr algn="l"/>
            <a:r>
              <a:rPr lang="en-US" sz="2000" b="0" i="0" dirty="0">
                <a:solidFill>
                  <a:srgbClr val="050505"/>
                </a:solidFill>
                <a:effectLst/>
                <a:latin typeface="Sagona Book" panose="020F0502020204030204" pitchFamily="18" charset="0"/>
              </a:rPr>
              <a:t>Look, pointed hoof prints filled with mud and water</a:t>
            </a:r>
          </a:p>
          <a:p>
            <a:pPr algn="l"/>
            <a:r>
              <a:rPr lang="en-US" sz="2000" b="0" i="0" dirty="0">
                <a:solidFill>
                  <a:srgbClr val="050505"/>
                </a:solidFill>
                <a:effectLst/>
                <a:latin typeface="Sagona Book" panose="020F0502020204030204" pitchFamily="18" charset="0"/>
              </a:rPr>
              <a:t>And show me the snowy fleece when the sun hides behind a cloud</a:t>
            </a:r>
          </a:p>
          <a:p>
            <a:pPr algn="l"/>
            <a:endParaRPr lang="en-US" b="0" i="0" dirty="0">
              <a:solidFill>
                <a:srgbClr val="050505"/>
              </a:solidFill>
              <a:effectLst/>
              <a:latin typeface="Segoe UI Historic" panose="020B0502040204020203" pitchFamily="34" charset="0"/>
            </a:endParaRPr>
          </a:p>
        </p:txBody>
      </p:sp>
      <p:sp>
        <p:nvSpPr>
          <p:cNvPr id="13" name="Subtitle 2">
            <a:extLst>
              <a:ext uri="{FF2B5EF4-FFF2-40B4-BE49-F238E27FC236}">
                <a16:creationId xmlns:a16="http://schemas.microsoft.com/office/drawing/2014/main" id="{11121508-FE91-FED0-B10B-26836F54188E}"/>
              </a:ext>
            </a:extLst>
          </p:cNvPr>
          <p:cNvSpPr txBox="1">
            <a:spLocks/>
          </p:cNvSpPr>
          <p:nvPr/>
        </p:nvSpPr>
        <p:spPr>
          <a:xfrm>
            <a:off x="4337668" y="5885287"/>
            <a:ext cx="3516664" cy="843759"/>
          </a:xfrm>
          <a:prstGeom prst="rect">
            <a:avLst/>
          </a:prstGeom>
        </p:spPr>
        <p:txBody>
          <a:bodyPr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Newton’s Third Law</a:t>
            </a:r>
          </a:p>
        </p:txBody>
      </p:sp>
      <p:sp>
        <p:nvSpPr>
          <p:cNvPr id="14" name="Footer Placeholder 18">
            <a:extLst>
              <a:ext uri="{FF2B5EF4-FFF2-40B4-BE49-F238E27FC236}">
                <a16:creationId xmlns:a16="http://schemas.microsoft.com/office/drawing/2014/main" id="{75600E2B-B071-A934-29E5-39EF6D5FB7C2}"/>
              </a:ext>
            </a:extLst>
          </p:cNvPr>
          <p:cNvSpPr txBox="1">
            <a:spLocks/>
          </p:cNvSpPr>
          <p:nvPr/>
        </p:nvSpPr>
        <p:spPr>
          <a:xfrm rot="5400000">
            <a:off x="9003475" y="3056677"/>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Tree>
    <p:extLst>
      <p:ext uri="{BB962C8B-B14F-4D97-AF65-F5344CB8AC3E}">
        <p14:creationId xmlns:p14="http://schemas.microsoft.com/office/powerpoint/2010/main" val="987058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3" descr="Timeline Content Placeholder">
            <a:extLst>
              <a:ext uri="{FF2B5EF4-FFF2-40B4-BE49-F238E27FC236}">
                <a16:creationId xmlns:a16="http://schemas.microsoft.com/office/drawing/2014/main" id="{03F66345-BC9C-4F39-A854-C9BC568419C0}"/>
              </a:ext>
            </a:extLst>
          </p:cNvPr>
          <p:cNvGraphicFramePr>
            <a:graphicFrameLocks noGrp="1"/>
          </p:cNvGraphicFramePr>
          <p:nvPr>
            <p:ph type="pic" sz="quarter" idx="10"/>
            <p:extLst>
              <p:ext uri="{D42A27DB-BD31-4B8C-83A1-F6EECF244321}">
                <p14:modId xmlns:p14="http://schemas.microsoft.com/office/powerpoint/2010/main" val="421473617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1AD8E0FE-CD1D-48DB-9832-7196271719E1}"/>
              </a:ext>
            </a:extLst>
          </p:cNvPr>
          <p:cNvSpPr>
            <a:spLocks noGrp="1"/>
          </p:cNvSpPr>
          <p:nvPr>
            <p:ph type="ctrTitle"/>
          </p:nvPr>
        </p:nvSpPr>
        <p:spPr>
          <a:xfrm>
            <a:off x="7685602" y="460841"/>
            <a:ext cx="2915296" cy="3884668"/>
          </a:xfrm>
        </p:spPr>
        <p:txBody>
          <a:bodyPr/>
          <a:lstStyle/>
          <a:p>
            <a:r>
              <a:rPr lang="en-US" dirty="0">
                <a:solidFill>
                  <a:schemeClr val="accent2"/>
                </a:solidFill>
              </a:rPr>
              <a:t>Tagore and Yeats met in London</a:t>
            </a:r>
          </a:p>
        </p:txBody>
      </p:sp>
      <p:sp>
        <p:nvSpPr>
          <p:cNvPr id="4" name="Footer Placeholder 3">
            <a:extLst>
              <a:ext uri="{FF2B5EF4-FFF2-40B4-BE49-F238E27FC236}">
                <a16:creationId xmlns:a16="http://schemas.microsoft.com/office/drawing/2014/main" id="{5D737F8D-2314-4D6B-8ADD-E5DD60C8C713}"/>
              </a:ext>
            </a:extLst>
          </p:cNvPr>
          <p:cNvSpPr>
            <a:spLocks noGrp="1"/>
          </p:cNvSpPr>
          <p:nvPr>
            <p:ph type="ftr" sz="quarter" idx="11"/>
          </p:nvPr>
        </p:nvSpPr>
        <p:spPr/>
        <p:txBody>
          <a:bodyPr/>
          <a:lstStyle/>
          <a:p>
            <a:r>
              <a:rPr lang="en-US" sz="1800" b="1" cap="all" spc="300" dirty="0">
                <a:solidFill>
                  <a:schemeClr val="accent1"/>
                </a:solidFill>
              </a:rPr>
              <a:t>Motion</a:t>
            </a:r>
            <a:endParaRPr lang="en-US" sz="1800" dirty="0"/>
          </a:p>
        </p:txBody>
      </p:sp>
      <p:sp>
        <p:nvSpPr>
          <p:cNvPr id="18" name="Slide Number Placeholder 17">
            <a:extLst>
              <a:ext uri="{FF2B5EF4-FFF2-40B4-BE49-F238E27FC236}">
                <a16:creationId xmlns:a16="http://schemas.microsoft.com/office/drawing/2014/main" id="{8B4F1708-F345-4EB5-9655-4B0102B9E565}"/>
              </a:ext>
            </a:extLst>
          </p:cNvPr>
          <p:cNvSpPr>
            <a:spLocks noGrp="1"/>
          </p:cNvSpPr>
          <p:nvPr>
            <p:ph type="sldNum" sz="quarter" idx="13"/>
          </p:nvPr>
        </p:nvSpPr>
        <p:spPr/>
        <p:txBody>
          <a:bodyPr/>
          <a:lstStyle/>
          <a:p>
            <a:r>
              <a:rPr lang="en-US" dirty="0">
                <a:solidFill>
                  <a:schemeClr val="accent1"/>
                </a:solidFill>
              </a:rPr>
              <a:t>1</a:t>
            </a:r>
          </a:p>
        </p:txBody>
      </p:sp>
      <p:sp>
        <p:nvSpPr>
          <p:cNvPr id="8" name="Title 2">
            <a:extLst>
              <a:ext uri="{FF2B5EF4-FFF2-40B4-BE49-F238E27FC236}">
                <a16:creationId xmlns:a16="http://schemas.microsoft.com/office/drawing/2014/main" id="{BDD3B1F9-0746-8BCB-2DA8-112DC047CE31}"/>
              </a:ext>
            </a:extLst>
          </p:cNvPr>
          <p:cNvSpPr txBox="1">
            <a:spLocks/>
          </p:cNvSpPr>
          <p:nvPr/>
        </p:nvSpPr>
        <p:spPr>
          <a:xfrm>
            <a:off x="2345344" y="4808051"/>
            <a:ext cx="9428265" cy="1046560"/>
          </a:xfrm>
          <a:prstGeom prst="rect">
            <a:avLst/>
          </a:prstGeom>
        </p:spPr>
        <p:txBody>
          <a:bodyPr anchor="ctr">
            <a:normAutofit fontScale="92500" lnSpcReduction="10000"/>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dirty="0"/>
              <a:t>I dreamed about their friendship,</a:t>
            </a:r>
          </a:p>
          <a:p>
            <a:r>
              <a:rPr lang="en-US" dirty="0"/>
              <a:t>        while I was in New York City.</a:t>
            </a:r>
          </a:p>
        </p:txBody>
      </p:sp>
    </p:spTree>
    <p:extLst>
      <p:ext uri="{BB962C8B-B14F-4D97-AF65-F5344CB8AC3E}">
        <p14:creationId xmlns:p14="http://schemas.microsoft.com/office/powerpoint/2010/main" val="194208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9D6D8D-4EF5-4265-88C3-9A7C15E6DEC4}"/>
              </a:ext>
            </a:extLst>
          </p:cNvPr>
          <p:cNvSpPr>
            <a:spLocks noGrp="1"/>
          </p:cNvSpPr>
          <p:nvPr>
            <p:ph type="title"/>
          </p:nvPr>
        </p:nvSpPr>
        <p:spPr>
          <a:xfrm>
            <a:off x="507729" y="253337"/>
            <a:ext cx="9396733" cy="1086646"/>
          </a:xfrm>
        </p:spPr>
        <p:txBody>
          <a:bodyPr/>
          <a:lstStyle/>
          <a:p>
            <a:r>
              <a:rPr lang="en-US" dirty="0"/>
              <a:t>Listen, and there is a museum</a:t>
            </a:r>
          </a:p>
        </p:txBody>
      </p:sp>
      <p:sp>
        <p:nvSpPr>
          <p:cNvPr id="17" name="Footer Placeholder 16">
            <a:extLst>
              <a:ext uri="{FF2B5EF4-FFF2-40B4-BE49-F238E27FC236}">
                <a16:creationId xmlns:a16="http://schemas.microsoft.com/office/drawing/2014/main" id="{9CC598A7-1589-4155-8E9E-6556F34CFFBF}"/>
              </a:ext>
            </a:extLst>
          </p:cNvPr>
          <p:cNvSpPr>
            <a:spLocks noGrp="1"/>
          </p:cNvSpPr>
          <p:nvPr>
            <p:ph type="ftr" sz="quarter" idx="11"/>
          </p:nvPr>
        </p:nvSpPr>
        <p:spPr>
          <a:xfrm rot="5400000">
            <a:off x="10645156" y="2927472"/>
            <a:ext cx="1304997" cy="365125"/>
          </a:xfrm>
        </p:spPr>
        <p:txBody>
          <a:bodyPr/>
          <a:lstStyle/>
          <a:p>
            <a:r>
              <a:rPr lang="en-US" sz="1800" b="1" cap="all" spc="300" dirty="0">
                <a:solidFill>
                  <a:schemeClr val="accent1"/>
                </a:solidFill>
              </a:rPr>
              <a:t>Motion</a:t>
            </a:r>
            <a:endParaRPr lang="en-US" sz="1800" dirty="0"/>
          </a:p>
        </p:txBody>
      </p:sp>
      <p:sp>
        <p:nvSpPr>
          <p:cNvPr id="18" name="Slide Number Placeholder 17">
            <a:extLst>
              <a:ext uri="{FF2B5EF4-FFF2-40B4-BE49-F238E27FC236}">
                <a16:creationId xmlns:a16="http://schemas.microsoft.com/office/drawing/2014/main" id="{A9D29E60-58D1-45FC-8F2A-ADEF2F193CD0}"/>
              </a:ext>
            </a:extLst>
          </p:cNvPr>
          <p:cNvSpPr>
            <a:spLocks noGrp="1"/>
          </p:cNvSpPr>
          <p:nvPr>
            <p:ph type="sldNum" sz="quarter" idx="12"/>
          </p:nvPr>
        </p:nvSpPr>
        <p:spPr>
          <a:xfrm>
            <a:off x="10821701" y="5672706"/>
            <a:ext cx="951908" cy="754673"/>
          </a:xfrm>
        </p:spPr>
        <p:txBody>
          <a:bodyPr/>
          <a:lstStyle/>
          <a:p>
            <a:r>
              <a:rPr lang="en-US" dirty="0"/>
              <a:t>2</a:t>
            </a:r>
          </a:p>
        </p:txBody>
      </p:sp>
      <p:sp>
        <p:nvSpPr>
          <p:cNvPr id="9" name="Title 2">
            <a:extLst>
              <a:ext uri="{FF2B5EF4-FFF2-40B4-BE49-F238E27FC236}">
                <a16:creationId xmlns:a16="http://schemas.microsoft.com/office/drawing/2014/main" id="{FA07F907-7103-DBB6-990E-1536C4875DDE}"/>
              </a:ext>
            </a:extLst>
          </p:cNvPr>
          <p:cNvSpPr txBox="1">
            <a:spLocks/>
          </p:cNvSpPr>
          <p:nvPr/>
        </p:nvSpPr>
        <p:spPr>
          <a:xfrm>
            <a:off x="1718359" y="5270393"/>
            <a:ext cx="9396733" cy="1086646"/>
          </a:xfrm>
          <a:prstGeom prst="rect">
            <a:avLst/>
          </a:prstGeom>
        </p:spPr>
        <p:txBody>
          <a:bodyPr anchor="ctr">
            <a:normAutofit/>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dirty="0"/>
              <a:t>I saw a cello, once.</a:t>
            </a:r>
          </a:p>
        </p:txBody>
      </p:sp>
      <p:sp>
        <p:nvSpPr>
          <p:cNvPr id="2" name="TextBox 1">
            <a:extLst>
              <a:ext uri="{FF2B5EF4-FFF2-40B4-BE49-F238E27FC236}">
                <a16:creationId xmlns:a16="http://schemas.microsoft.com/office/drawing/2014/main" id="{8A3686FD-9A5D-CD29-549A-A9A907E982E2}"/>
              </a:ext>
            </a:extLst>
          </p:cNvPr>
          <p:cNvSpPr txBox="1"/>
          <p:nvPr/>
        </p:nvSpPr>
        <p:spPr>
          <a:xfrm>
            <a:off x="711783" y="1443841"/>
            <a:ext cx="4931764" cy="3970318"/>
          </a:xfrm>
          <a:prstGeom prst="rect">
            <a:avLst/>
          </a:prstGeom>
          <a:noFill/>
        </p:spPr>
        <p:txBody>
          <a:bodyPr wrap="square" rtlCol="0">
            <a:spAutoFit/>
          </a:bodyPr>
          <a:lstStyle/>
          <a:p>
            <a:r>
              <a:rPr lang="en-US" dirty="0"/>
              <a:t>Gita is like a song, and Anjali is like an offering</a:t>
            </a:r>
          </a:p>
          <a:p>
            <a:endParaRPr lang="en-US" dirty="0"/>
          </a:p>
          <a:p>
            <a:r>
              <a:rPr lang="en-US" dirty="0"/>
              <a:t>German is a beautiful language,</a:t>
            </a:r>
          </a:p>
          <a:p>
            <a:r>
              <a:rPr lang="en-US" dirty="0"/>
              <a:t>I don’t understand it though,</a:t>
            </a:r>
          </a:p>
          <a:p>
            <a:r>
              <a:rPr lang="en-US" dirty="0"/>
              <a:t>But perhaps I can enjoy a song</a:t>
            </a:r>
          </a:p>
          <a:p>
            <a:endParaRPr lang="en-US" dirty="0"/>
          </a:p>
          <a:p>
            <a:r>
              <a:rPr lang="en-US" dirty="0"/>
              <a:t>Does thought move,</a:t>
            </a:r>
          </a:p>
          <a:p>
            <a:endParaRPr lang="en-US" dirty="0"/>
          </a:p>
          <a:p>
            <a:r>
              <a:rPr lang="en-US" dirty="0"/>
              <a:t>Does God whisper our thoughts to us?</a:t>
            </a:r>
          </a:p>
          <a:p>
            <a:endParaRPr lang="en-US" dirty="0"/>
          </a:p>
          <a:p>
            <a:r>
              <a:rPr lang="en-US" dirty="0"/>
              <a:t>Melody, is this a thought?</a:t>
            </a:r>
          </a:p>
          <a:p>
            <a:endParaRPr lang="en-US" dirty="0"/>
          </a:p>
          <a:p>
            <a:r>
              <a:rPr lang="en-US" dirty="0"/>
              <a:t>I loved reading Tagore’s “Gitanjali,” with an introduction by W.B. Yeats.</a:t>
            </a:r>
          </a:p>
        </p:txBody>
      </p:sp>
    </p:spTree>
    <p:extLst>
      <p:ext uri="{BB962C8B-B14F-4D97-AF65-F5344CB8AC3E}">
        <p14:creationId xmlns:p14="http://schemas.microsoft.com/office/powerpoint/2010/main" val="3694374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046EF7-AC35-4EFD-B67B-BCCD7D223073}"/>
              </a:ext>
            </a:extLst>
          </p:cNvPr>
          <p:cNvSpPr>
            <a:spLocks noGrp="1"/>
          </p:cNvSpPr>
          <p:nvPr>
            <p:ph type="title"/>
          </p:nvPr>
        </p:nvSpPr>
        <p:spPr>
          <a:xfrm>
            <a:off x="837512" y="367084"/>
            <a:ext cx="9396733" cy="1086646"/>
          </a:xfrm>
        </p:spPr>
        <p:txBody>
          <a:bodyPr/>
          <a:lstStyle/>
          <a:p>
            <a:r>
              <a:rPr lang="en-US" dirty="0"/>
              <a:t>This play, I saw, in my dream.</a:t>
            </a:r>
          </a:p>
        </p:txBody>
      </p:sp>
      <p:sp>
        <p:nvSpPr>
          <p:cNvPr id="14" name="Text Placeholder 13">
            <a:extLst>
              <a:ext uri="{FF2B5EF4-FFF2-40B4-BE49-F238E27FC236}">
                <a16:creationId xmlns:a16="http://schemas.microsoft.com/office/drawing/2014/main" id="{A1104E7E-55E9-451B-B30D-DCA20FC09E12}"/>
              </a:ext>
            </a:extLst>
          </p:cNvPr>
          <p:cNvSpPr>
            <a:spLocks noGrp="1"/>
          </p:cNvSpPr>
          <p:nvPr>
            <p:ph type="body" sz="quarter" idx="16"/>
          </p:nvPr>
        </p:nvSpPr>
        <p:spPr>
          <a:xfrm>
            <a:off x="8682975" y="1373639"/>
            <a:ext cx="2945347" cy="665481"/>
          </a:xfrm>
        </p:spPr>
        <p:txBody>
          <a:bodyPr/>
          <a:lstStyle/>
          <a:p>
            <a:r>
              <a:rPr lang="en-US" dirty="0"/>
              <a:t>Time</a:t>
            </a:r>
          </a:p>
        </p:txBody>
      </p:sp>
      <p:sp>
        <p:nvSpPr>
          <p:cNvPr id="5" name="Slide Number Placeholder 4">
            <a:extLst>
              <a:ext uri="{FF2B5EF4-FFF2-40B4-BE49-F238E27FC236}">
                <a16:creationId xmlns:a16="http://schemas.microsoft.com/office/drawing/2014/main" id="{30349A24-7B64-4D34-8057-986A397B88C1}"/>
              </a:ext>
            </a:extLst>
          </p:cNvPr>
          <p:cNvSpPr>
            <a:spLocks noGrp="1"/>
          </p:cNvSpPr>
          <p:nvPr>
            <p:ph type="sldNum" sz="quarter" idx="12"/>
          </p:nvPr>
        </p:nvSpPr>
        <p:spPr>
          <a:xfrm>
            <a:off x="10821701" y="5672706"/>
            <a:ext cx="951908" cy="754673"/>
          </a:xfrm>
        </p:spPr>
        <p:txBody>
          <a:bodyPr/>
          <a:lstStyle/>
          <a:p>
            <a:r>
              <a:rPr lang="en-US" dirty="0"/>
              <a:t>3</a:t>
            </a:r>
          </a:p>
        </p:txBody>
      </p:sp>
      <p:sp>
        <p:nvSpPr>
          <p:cNvPr id="16" name="Text Placeholder 15">
            <a:extLst>
              <a:ext uri="{FF2B5EF4-FFF2-40B4-BE49-F238E27FC236}">
                <a16:creationId xmlns:a16="http://schemas.microsoft.com/office/drawing/2014/main" id="{44C7BFC5-24B5-4D4A-ABE8-E403ADD39EC8}"/>
              </a:ext>
            </a:extLst>
          </p:cNvPr>
          <p:cNvSpPr>
            <a:spLocks noGrp="1"/>
          </p:cNvSpPr>
          <p:nvPr>
            <p:ph type="body" sz="quarter" idx="18"/>
          </p:nvPr>
        </p:nvSpPr>
        <p:spPr>
          <a:xfrm>
            <a:off x="5044917" y="1373639"/>
            <a:ext cx="2945347" cy="665481"/>
          </a:xfrm>
        </p:spPr>
        <p:txBody>
          <a:bodyPr/>
          <a:lstStyle/>
          <a:p>
            <a:r>
              <a:rPr lang="en-US" dirty="0"/>
              <a:t>Place	</a:t>
            </a:r>
          </a:p>
        </p:txBody>
      </p:sp>
      <p:sp>
        <p:nvSpPr>
          <p:cNvPr id="13" name="Text Placeholder 12">
            <a:extLst>
              <a:ext uri="{FF2B5EF4-FFF2-40B4-BE49-F238E27FC236}">
                <a16:creationId xmlns:a16="http://schemas.microsoft.com/office/drawing/2014/main" id="{250E3A27-246E-451F-8FA8-E6FD6935D787}"/>
              </a:ext>
            </a:extLst>
          </p:cNvPr>
          <p:cNvSpPr>
            <a:spLocks noGrp="1"/>
          </p:cNvSpPr>
          <p:nvPr>
            <p:ph type="body" sz="quarter" idx="15"/>
          </p:nvPr>
        </p:nvSpPr>
        <p:spPr>
          <a:xfrm>
            <a:off x="837514" y="1373639"/>
            <a:ext cx="2945347" cy="665481"/>
          </a:xfrm>
        </p:spPr>
        <p:txBody>
          <a:bodyPr/>
          <a:lstStyle/>
          <a:p>
            <a:r>
              <a:rPr lang="en-US" dirty="0"/>
              <a:t>Setting	</a:t>
            </a:r>
          </a:p>
        </p:txBody>
      </p:sp>
      <p:sp>
        <p:nvSpPr>
          <p:cNvPr id="2" name="Footer Placeholder 16">
            <a:extLst>
              <a:ext uri="{FF2B5EF4-FFF2-40B4-BE49-F238E27FC236}">
                <a16:creationId xmlns:a16="http://schemas.microsoft.com/office/drawing/2014/main" id="{E284DDD9-E1A4-F2E7-E519-EAE3D75B7419}"/>
              </a:ext>
            </a:extLst>
          </p:cNvPr>
          <p:cNvSpPr txBox="1">
            <a:spLocks/>
          </p:cNvSpPr>
          <p:nvPr/>
        </p:nvSpPr>
        <p:spPr>
          <a:xfrm rot="5400000">
            <a:off x="10559020" y="3051197"/>
            <a:ext cx="1514857" cy="327535"/>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POSITION</a:t>
            </a:r>
            <a:endParaRPr lang="en-US" sz="1800" dirty="0"/>
          </a:p>
        </p:txBody>
      </p:sp>
      <p:sp>
        <p:nvSpPr>
          <p:cNvPr id="6" name="Text Placeholder 5">
            <a:extLst>
              <a:ext uri="{FF2B5EF4-FFF2-40B4-BE49-F238E27FC236}">
                <a16:creationId xmlns:a16="http://schemas.microsoft.com/office/drawing/2014/main" id="{1EDD65ED-56F7-8F74-C3E7-63972D2EC636}"/>
              </a:ext>
            </a:extLst>
          </p:cNvPr>
          <p:cNvSpPr>
            <a:spLocks noGrp="1"/>
          </p:cNvSpPr>
          <p:nvPr>
            <p:ph type="body" sz="quarter" idx="13"/>
          </p:nvPr>
        </p:nvSpPr>
        <p:spPr>
          <a:xfrm>
            <a:off x="838201" y="2039122"/>
            <a:ext cx="2945347" cy="3482750"/>
          </a:xfrm>
          <a:ln>
            <a:solidFill>
              <a:schemeClr val="accent1"/>
            </a:solidFill>
          </a:ln>
        </p:spPr>
        <p:txBody>
          <a:bodyPr/>
          <a:lstStyle/>
          <a:p>
            <a:r>
              <a:rPr lang="en-US" sz="2400" dirty="0"/>
              <a:t>A local inn</a:t>
            </a:r>
          </a:p>
        </p:txBody>
      </p:sp>
      <p:sp>
        <p:nvSpPr>
          <p:cNvPr id="18" name="Oval 17">
            <a:extLst>
              <a:ext uri="{FF2B5EF4-FFF2-40B4-BE49-F238E27FC236}">
                <a16:creationId xmlns:a16="http://schemas.microsoft.com/office/drawing/2014/main" id="{01D2EBFB-2A90-BCAF-1224-01203173426A}"/>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4991969-9489-6CEC-1F87-55A57EBD781B}"/>
              </a:ext>
            </a:extLst>
          </p:cNvPr>
          <p:cNvSpPr txBox="1"/>
          <p:nvPr/>
        </p:nvSpPr>
        <p:spPr>
          <a:xfrm>
            <a:off x="2827954" y="2949500"/>
            <a:ext cx="8679561" cy="830997"/>
          </a:xfrm>
          <a:prstGeom prst="rect">
            <a:avLst/>
          </a:prstGeom>
          <a:noFill/>
        </p:spPr>
        <p:txBody>
          <a:bodyPr wrap="square" rtlCol="0">
            <a:spAutoFit/>
          </a:bodyPr>
          <a:lstStyle/>
          <a:p>
            <a:pPr algn="ctr"/>
            <a:r>
              <a:rPr lang="en-US" sz="2400" i="0" dirty="0">
                <a:solidFill>
                  <a:srgbClr val="080809"/>
                </a:solidFill>
                <a:effectLst/>
                <a:latin typeface="Sagona Book" panose="02020503050505020204" pitchFamily="18" charset="0"/>
              </a:rPr>
              <a:t>Tagore came to London in 1912, </a:t>
            </a:r>
          </a:p>
          <a:p>
            <a:pPr algn="ctr"/>
            <a:r>
              <a:rPr lang="en-US" sz="2400" i="0" dirty="0">
                <a:solidFill>
                  <a:srgbClr val="080809"/>
                </a:solidFill>
                <a:effectLst/>
                <a:latin typeface="Sagona Book" panose="02020503050505020204" pitchFamily="18" charset="0"/>
              </a:rPr>
              <a:t>and he stayed in the summer at Hampstead</a:t>
            </a:r>
            <a:r>
              <a:rPr lang="en-US" sz="2400" b="1" i="0" dirty="0">
                <a:solidFill>
                  <a:srgbClr val="080809"/>
                </a:solidFill>
                <a:effectLst/>
                <a:latin typeface="Sagona Book" panose="02020503050505020204" pitchFamily="18" charset="0"/>
              </a:rPr>
              <a:t>.</a:t>
            </a:r>
            <a:endParaRPr lang="en-US" b="1" dirty="0">
              <a:latin typeface="Sagona Book" panose="02020503050505020204" pitchFamily="18" charset="0"/>
            </a:endParaRPr>
          </a:p>
        </p:txBody>
      </p:sp>
    </p:spTree>
    <p:extLst>
      <p:ext uri="{BB962C8B-B14F-4D97-AF65-F5344CB8AC3E}">
        <p14:creationId xmlns:p14="http://schemas.microsoft.com/office/powerpoint/2010/main" val="236227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FB99A-DF59-28CE-37FD-752D6B8D83A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2F1BB9A-9421-930A-5C3F-5A94F9B87085}"/>
              </a:ext>
            </a:extLst>
          </p:cNvPr>
          <p:cNvSpPr>
            <a:spLocks noGrp="1"/>
          </p:cNvSpPr>
          <p:nvPr>
            <p:ph type="title"/>
          </p:nvPr>
        </p:nvSpPr>
        <p:spPr>
          <a:xfrm>
            <a:off x="837512" y="367084"/>
            <a:ext cx="9396733" cy="1086646"/>
          </a:xfrm>
        </p:spPr>
        <p:txBody>
          <a:bodyPr/>
          <a:lstStyle/>
          <a:p>
            <a:r>
              <a:rPr lang="en-US" dirty="0"/>
              <a:t>What is said and thought about?</a:t>
            </a:r>
          </a:p>
        </p:txBody>
      </p:sp>
      <p:sp>
        <p:nvSpPr>
          <p:cNvPr id="13" name="Text Placeholder 12">
            <a:extLst>
              <a:ext uri="{FF2B5EF4-FFF2-40B4-BE49-F238E27FC236}">
                <a16:creationId xmlns:a16="http://schemas.microsoft.com/office/drawing/2014/main" id="{F7BEAD0B-EC34-0A42-9AEF-2D4D3ED6712B}"/>
              </a:ext>
            </a:extLst>
          </p:cNvPr>
          <p:cNvSpPr>
            <a:spLocks noGrp="1"/>
          </p:cNvSpPr>
          <p:nvPr>
            <p:ph type="body" sz="quarter" idx="15"/>
          </p:nvPr>
        </p:nvSpPr>
        <p:spPr>
          <a:xfrm>
            <a:off x="837514" y="1373639"/>
            <a:ext cx="2945347" cy="665481"/>
          </a:xfrm>
        </p:spPr>
        <p:txBody>
          <a:bodyPr/>
          <a:lstStyle/>
          <a:p>
            <a:r>
              <a:rPr lang="en-US" dirty="0"/>
              <a:t>Material Goods And	</a:t>
            </a:r>
          </a:p>
        </p:txBody>
      </p:sp>
      <p:sp>
        <p:nvSpPr>
          <p:cNvPr id="16" name="Text Placeholder 15">
            <a:extLst>
              <a:ext uri="{FF2B5EF4-FFF2-40B4-BE49-F238E27FC236}">
                <a16:creationId xmlns:a16="http://schemas.microsoft.com/office/drawing/2014/main" id="{51A7C542-E5AF-B464-998F-258289F6E688}"/>
              </a:ext>
            </a:extLst>
          </p:cNvPr>
          <p:cNvSpPr>
            <a:spLocks noGrp="1"/>
          </p:cNvSpPr>
          <p:nvPr>
            <p:ph type="body" sz="quarter" idx="18"/>
          </p:nvPr>
        </p:nvSpPr>
        <p:spPr>
          <a:xfrm>
            <a:off x="6409019" y="1373639"/>
            <a:ext cx="2945347" cy="665481"/>
          </a:xfrm>
        </p:spPr>
        <p:txBody>
          <a:bodyPr/>
          <a:lstStyle/>
          <a:p>
            <a:r>
              <a:rPr lang="en-US" dirty="0"/>
              <a:t>One Scene	</a:t>
            </a:r>
          </a:p>
        </p:txBody>
      </p:sp>
      <p:sp>
        <p:nvSpPr>
          <p:cNvPr id="5" name="Slide Number Placeholder 4">
            <a:extLst>
              <a:ext uri="{FF2B5EF4-FFF2-40B4-BE49-F238E27FC236}">
                <a16:creationId xmlns:a16="http://schemas.microsoft.com/office/drawing/2014/main" id="{518E347E-62E6-6C2D-768F-9E44D73C64C4}"/>
              </a:ext>
            </a:extLst>
          </p:cNvPr>
          <p:cNvSpPr>
            <a:spLocks noGrp="1"/>
          </p:cNvSpPr>
          <p:nvPr>
            <p:ph type="sldNum" sz="quarter" idx="12"/>
          </p:nvPr>
        </p:nvSpPr>
        <p:spPr>
          <a:xfrm>
            <a:off x="10821701" y="5672706"/>
            <a:ext cx="951908" cy="754673"/>
          </a:xfrm>
        </p:spPr>
        <p:txBody>
          <a:bodyPr/>
          <a:lstStyle/>
          <a:p>
            <a:r>
              <a:rPr lang="en-US" dirty="0"/>
              <a:t>4</a:t>
            </a:r>
          </a:p>
        </p:txBody>
      </p:sp>
      <p:sp>
        <p:nvSpPr>
          <p:cNvPr id="2" name="Footer Placeholder 16">
            <a:extLst>
              <a:ext uri="{FF2B5EF4-FFF2-40B4-BE49-F238E27FC236}">
                <a16:creationId xmlns:a16="http://schemas.microsoft.com/office/drawing/2014/main" id="{873D78AD-D4C6-8C2F-4395-51964839E515}"/>
              </a:ext>
            </a:extLst>
          </p:cNvPr>
          <p:cNvSpPr txBox="1">
            <a:spLocks/>
          </p:cNvSpPr>
          <p:nvPr/>
        </p:nvSpPr>
        <p:spPr>
          <a:xfrm rot="5400000">
            <a:off x="10150765" y="3459448"/>
            <a:ext cx="2361345" cy="297554"/>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endParaRPr lang="en-US" sz="1800" dirty="0"/>
          </a:p>
        </p:txBody>
      </p:sp>
      <p:sp>
        <p:nvSpPr>
          <p:cNvPr id="6" name="Text Placeholder 5">
            <a:extLst>
              <a:ext uri="{FF2B5EF4-FFF2-40B4-BE49-F238E27FC236}">
                <a16:creationId xmlns:a16="http://schemas.microsoft.com/office/drawing/2014/main" id="{4578223C-3CB5-9CC3-59DD-6ECC5B6A94C6}"/>
              </a:ext>
            </a:extLst>
          </p:cNvPr>
          <p:cNvSpPr>
            <a:spLocks noGrp="1"/>
          </p:cNvSpPr>
          <p:nvPr>
            <p:ph type="body" sz="quarter" idx="13"/>
          </p:nvPr>
        </p:nvSpPr>
        <p:spPr>
          <a:xfrm>
            <a:off x="838201" y="2039122"/>
            <a:ext cx="2945347" cy="3482750"/>
          </a:xfrm>
          <a:ln>
            <a:solidFill>
              <a:schemeClr val="accent1"/>
            </a:solidFill>
          </a:ln>
        </p:spPr>
        <p:txBody>
          <a:bodyPr/>
          <a:lstStyle/>
          <a:p>
            <a:r>
              <a:rPr lang="en-US" sz="2400" b="0" i="0" dirty="0">
                <a:solidFill>
                  <a:srgbClr val="080809"/>
                </a:solidFill>
                <a:effectLst/>
                <a:latin typeface="Sagona Book" panose="02020503050505020204" pitchFamily="18" charset="0"/>
              </a:rPr>
              <a:t>Two cups of tea and London wood</a:t>
            </a:r>
          </a:p>
        </p:txBody>
      </p:sp>
      <p:sp>
        <p:nvSpPr>
          <p:cNvPr id="18" name="Oval 17">
            <a:extLst>
              <a:ext uri="{FF2B5EF4-FFF2-40B4-BE49-F238E27FC236}">
                <a16:creationId xmlns:a16="http://schemas.microsoft.com/office/drawing/2014/main" id="{73C8CBAF-786D-7C7A-C5FC-27982AC49408}"/>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3F91B79-98BE-0FF2-E264-54B172942D9D}"/>
              </a:ext>
            </a:extLst>
          </p:cNvPr>
          <p:cNvSpPr txBox="1"/>
          <p:nvPr/>
        </p:nvSpPr>
        <p:spPr>
          <a:xfrm>
            <a:off x="3276608" y="2090172"/>
            <a:ext cx="8021047" cy="2677656"/>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On Gratitude and Friendship and Pavement</a:t>
            </a:r>
          </a:p>
          <a:p>
            <a:pPr algn="l"/>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The air in London is quite profound.</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Yeats sat for a while and thought, </a:t>
            </a:r>
          </a:p>
          <a:p>
            <a:pPr algn="ctr"/>
            <a:r>
              <a:rPr lang="en-US" sz="2400" dirty="0">
                <a:solidFill>
                  <a:srgbClr val="080809"/>
                </a:solidFill>
                <a:latin typeface="Sagona Book" panose="02020503050505020204" pitchFamily="18" charset="0"/>
              </a:rPr>
              <a:t>a</a:t>
            </a:r>
            <a:r>
              <a:rPr lang="en-US" sz="2400" b="0" i="0" dirty="0">
                <a:solidFill>
                  <a:srgbClr val="080809"/>
                </a:solidFill>
                <a:effectLst/>
                <a:latin typeface="Sagona Book" panose="02020503050505020204" pitchFamily="18" charset="0"/>
              </a:rPr>
              <a:t>nd he thought about illnesses.</a:t>
            </a:r>
          </a:p>
        </p:txBody>
      </p:sp>
      <p:sp>
        <p:nvSpPr>
          <p:cNvPr id="3" name="Rectangle: Rounded Corners 2">
            <a:extLst>
              <a:ext uri="{FF2B5EF4-FFF2-40B4-BE49-F238E27FC236}">
                <a16:creationId xmlns:a16="http://schemas.microsoft.com/office/drawing/2014/main" id="{3FAB4B3B-ACBE-3726-48A7-5B1CAC2E5CD1}"/>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Tree>
    <p:extLst>
      <p:ext uri="{BB962C8B-B14F-4D97-AF65-F5344CB8AC3E}">
        <p14:creationId xmlns:p14="http://schemas.microsoft.com/office/powerpoint/2010/main" val="2009732999"/>
      </p:ext>
    </p:extLst>
  </p:cSld>
  <p:clrMapOvr>
    <a:masterClrMapping/>
  </p:clrMapOvr>
</p:sld>
</file>

<file path=ppt/theme/theme1.xml><?xml version="1.0" encoding="utf-8"?>
<a:theme xmlns:a="http://schemas.openxmlformats.org/drawingml/2006/main" name="MemoVTI">
  <a:themeElements>
    <a:clrScheme name="Custom 73">
      <a:dk1>
        <a:sysClr val="windowText" lastClr="000000"/>
      </a:dk1>
      <a:lt1>
        <a:sysClr val="window" lastClr="FFFFFF"/>
      </a:lt1>
      <a:dk2>
        <a:srgbClr val="192033"/>
      </a:dk2>
      <a:lt2>
        <a:srgbClr val="F3EAD9"/>
      </a:lt2>
      <a:accent1>
        <a:srgbClr val="ED625F"/>
      </a:accent1>
      <a:accent2>
        <a:srgbClr val="2F4FA7"/>
      </a:accent2>
      <a:accent3>
        <a:srgbClr val="76A899"/>
      </a:accent3>
      <a:accent4>
        <a:srgbClr val="D4669D"/>
      </a:accent4>
      <a:accent5>
        <a:srgbClr val="F2855A"/>
      </a:accent5>
      <a:accent6>
        <a:srgbClr val="C44732"/>
      </a:accent6>
      <a:hlink>
        <a:srgbClr val="3F7AAF"/>
      </a:hlink>
      <a:folHlink>
        <a:srgbClr val="9E4687"/>
      </a:folHlink>
    </a:clrScheme>
    <a:fontScheme name="Elephant Univers Condensed">
      <a:majorFont>
        <a:latin typeface="Elephant"/>
        <a:ea typeface=""/>
        <a:cs typeface=""/>
      </a:majorFont>
      <a:minorFont>
        <a:latin typeface="Univers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oVTI" id="{DF30D94D-D909-45F8-8565-C675708280D4}" vid="{636A8D8B-0354-48FA-9492-83E81C2616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F207BF10-CF7B-4768-919D-354C4FEDF0A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73ADB9C-2137-454E-93EA-8050CA9AC5BD}">
  <ds:schemaRefs>
    <ds:schemaRef ds:uri="http://schemas.microsoft.com/sharepoint/v3/contenttype/forms"/>
  </ds:schemaRefs>
</ds:datastoreItem>
</file>

<file path=customXml/itemProps3.xml><?xml version="1.0" encoding="utf-8"?>
<ds:datastoreItem xmlns:ds="http://schemas.openxmlformats.org/officeDocument/2006/customXml" ds:itemID="{B8BA3AEB-0B6D-4F09-8EB6-86588D7AB1E7}">
  <ds:schemaRefs>
    <ds:schemaRef ds:uri="http://www.w3.org/XML/1998/namespace"/>
    <ds:schemaRef ds:uri="16c05727-aa75-4e4a-9b5f-8a80a1165891"/>
    <ds:schemaRef ds:uri="http://purl.org/dc/elements/1.1/"/>
    <ds:schemaRef ds:uri="http://schemas.openxmlformats.org/package/2006/metadata/core-properties"/>
    <ds:schemaRef ds:uri="http://purl.org/dc/dcmitype/"/>
    <ds:schemaRef ds:uri="http://schemas.microsoft.com/office/2006/documentManagement/types"/>
    <ds:schemaRef ds:uri="http://purl.org/dc/terms/"/>
    <ds:schemaRef ds:uri="http://schemas.microsoft.com/office/infopath/2007/PartnerControls"/>
    <ds:schemaRef ds:uri="230e9df3-be65-4c73-a93b-d1236ebd677e"/>
    <ds:schemaRef ds:uri="71af3243-3dd4-4a8d-8c0d-dd76da1f02a5"/>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14771</TotalTime>
  <Words>1834</Words>
  <Application>Microsoft Office PowerPoint</Application>
  <PresentationFormat>Widescreen</PresentationFormat>
  <Paragraphs>380</Paragraphs>
  <Slides>30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Adobe Devanagari</vt:lpstr>
      <vt:lpstr>Arial</vt:lpstr>
      <vt:lpstr>Calibri</vt:lpstr>
      <vt:lpstr>Sagona Book</vt:lpstr>
      <vt:lpstr>Segoe UI Historic</vt:lpstr>
      <vt:lpstr>MemoVTI</vt:lpstr>
      <vt:lpstr>Tagore and Yeats,         Yeats and Tagore Written and Illustrated by Sara Kumar</vt:lpstr>
      <vt:lpstr>God made beautiful planets. I am not,  a planet.</vt:lpstr>
      <vt:lpstr>PowerPoint Presentation</vt:lpstr>
      <vt:lpstr>How to begin?  It came, some time ago.</vt:lpstr>
      <vt:lpstr>PowerPoint Presentation</vt:lpstr>
      <vt:lpstr>Tagore and Yeats met in London</vt:lpstr>
      <vt:lpstr>Listen, and there is a museum</vt:lpstr>
      <vt:lpstr>This play, I saw, in my dream.</vt:lpstr>
      <vt:lpstr>What is said and thought about?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so much  for reading this.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Sara Kumar</dc:creator>
  <cp:lastModifiedBy>Sara Kumar</cp:lastModifiedBy>
  <cp:revision>4</cp:revision>
  <dcterms:created xsi:type="dcterms:W3CDTF">2024-01-22T15:42:46Z</dcterms:created>
  <dcterms:modified xsi:type="dcterms:W3CDTF">2026-07-31T16:38:40Z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